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0" r:id="rId3"/>
    <p:sldId id="275" r:id="rId4"/>
    <p:sldId id="278" r:id="rId5"/>
    <p:sldId id="294" r:id="rId6"/>
    <p:sldId id="279" r:id="rId7"/>
    <p:sldId id="276" r:id="rId8"/>
    <p:sldId id="304" r:id="rId9"/>
    <p:sldId id="296" r:id="rId10"/>
    <p:sldId id="284" r:id="rId11"/>
    <p:sldId id="302" r:id="rId12"/>
    <p:sldId id="286" r:id="rId13"/>
    <p:sldId id="285" r:id="rId14"/>
    <p:sldId id="303" r:id="rId15"/>
    <p:sldId id="306" r:id="rId16"/>
    <p:sldId id="307" r:id="rId17"/>
    <p:sldId id="308" r:id="rId18"/>
    <p:sldId id="289" r:id="rId19"/>
    <p:sldId id="298" r:id="rId20"/>
    <p:sldId id="305" r:id="rId21"/>
    <p:sldId id="311" r:id="rId22"/>
    <p:sldId id="312" r:id="rId23"/>
    <p:sldId id="287" r:id="rId24"/>
    <p:sldId id="288" r:id="rId25"/>
    <p:sldId id="313" r:id="rId26"/>
    <p:sldId id="300" r:id="rId27"/>
    <p:sldId id="309" r:id="rId28"/>
    <p:sldId id="318" r:id="rId29"/>
    <p:sldId id="310" r:id="rId30"/>
    <p:sldId id="317" r:id="rId31"/>
    <p:sldId id="316" r:id="rId32"/>
  </p:sldIdLst>
  <p:sldSz cx="12192000" cy="6858000"/>
  <p:notesSz cx="6858000" cy="9144000"/>
  <p:embeddedFontLst>
    <p:embeddedFont>
      <p:font typeface="Tmon몬소리 Black" panose="02000A03000000000000" pitchFamily="2" charset="-127"/>
      <p:bold r:id="rId34"/>
    </p:embeddedFont>
    <p:embeddedFont>
      <p:font typeface="나눔고딕 ExtraBold" panose="020D0904000000000000" pitchFamily="50" charset="-127"/>
      <p:bold r:id="rId35"/>
    </p:embeddedFont>
    <p:embeddedFont>
      <p:font typeface="나눔스퀘어_ac Bold" panose="020B0600000101010101" pitchFamily="50" charset="-127"/>
      <p:bold r:id="rId36"/>
    </p:embeddedFont>
    <p:embeddedFont>
      <p:font typeface="나눔스퀘어_ac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여기어때 잘난체 고딕 TTF" pitchFamily="2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BBD7"/>
    <a:srgbClr val="73DCFF"/>
    <a:srgbClr val="FFFFFF"/>
    <a:srgbClr val="FBFBFB"/>
    <a:srgbClr val="E3E8EB"/>
    <a:srgbClr val="8BB7FF"/>
    <a:srgbClr val="FFF06C"/>
    <a:srgbClr val="CEF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4550" autoAdjust="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0EBF-2470-4173-A441-5151D10BDFE4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BDC8B-79A9-44CB-B35E-8411A5E7E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21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79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571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93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09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78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758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6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43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07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395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00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184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84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68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83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59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35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792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791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982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BDC8B-79A9-44CB-B35E-8411A5E7EF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58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07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3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856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933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984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362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868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24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BDC8B-79A9-44CB-B35E-8411A5E7EF4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0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CE346-F6EF-6701-2359-9AFEC4825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AD404E-1EE7-1421-EB65-A541A456C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AC8BA-AE04-DE76-9DDC-0D5154077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53C10-F180-24F9-B1AC-8CEA8188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2AA92-7212-09F9-879B-0144263A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0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7E477-7518-0695-4B3D-D3AE7A2A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FA2DF5-A111-ADA9-33E3-321A15766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2B415-561B-6658-5B85-66E210566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C4D08-8128-FA26-4FA2-D521DB61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43A811-55F6-6AEC-B1FC-2432DD24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78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8525E3-DCE1-3FA7-670C-DD72822BD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2089FE-A012-5C12-0EA2-258E4D0B3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6D2EA-ECA3-9611-572B-376D92C5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17FF0-820C-AD63-467F-5EEBFD3E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D26B1-0E25-77FF-0E60-16F78DF6F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3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BCA2F-69CA-DB62-C450-834B3883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EAD5A-E747-0EDE-8E12-D1FD377C4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8AA68-B3FB-94F1-D3AF-285B49C1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DEE77-BF5C-052C-9540-F33B6C27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B1C84-1E37-E2BD-E2AC-A44FEA6D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0D411-DE2B-5E15-524E-6CBFB5F98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23594F-516A-5DB5-23B1-2A98AB3CE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F8232C-157B-5A42-1316-6640AACE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44AB5-DD2A-6299-3BB4-B3B62FB4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3452BB-9B12-52D1-6234-5C2AE5B6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68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72A60-4488-2BF9-53B7-455117EA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D8AD29-549B-BF2F-1E21-17896FF55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D256C3-B971-C715-19CE-B2B1A922C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BD8D8B-04C0-16E0-6E2C-6821062C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634D7-1B2B-A28D-A6DA-EC04A60AA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D20EC7-723A-9268-36D3-83994618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275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748F1-8C6C-0E97-ED51-6BC182C6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6BBDBB-D9A1-5F0F-C4F9-540624A46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F2D224-3E78-2597-0BD2-4D1F5607F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DD55D2-2C82-50CA-1383-8095C92F9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3A5404-60E7-44C9-80EF-D3F9F7BD0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B6C0FF-2883-9AC5-9F82-98F6E5A7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172AFF-1156-651C-662B-5D6C07E4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35097D-6F6A-82B6-5619-1B15676C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22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73672-EDC0-E5B6-73DC-DA986BBF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B92DA4-7128-038A-82BE-EB5B0DEE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EF870C-B880-9F61-083D-C122BC98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087BAD-FA65-DBA2-9DAB-4D6A6E7F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53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CEE2C9-5472-3B79-1A37-79CC6BC11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8A8485-67DD-DD25-EDFA-5EA445AC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84F1F4-FC81-97A0-D6B9-3C4110FA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49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C41BB-FBAD-C344-14C8-01134994E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2A05A-134D-7128-6111-51532E079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67DD4E-7725-2C4E-6BF3-B4FB571FE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EAB03E-CA9D-4E5A-2B5B-38B220982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F910F6-3FA6-5AEB-D80F-E2BD33A2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C92E1-A840-9FF7-D684-126C0D84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99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C790A-D357-AA9E-6663-78AFBAD8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23E0B8-D8F1-4A5D-1DE0-CDDF7000A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0BD6CF-1BB8-B2B5-1097-A0C22F49B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12517F-668B-49A3-B7AC-C5BAA7D9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6721FC-EBCF-8F35-4310-9B76722E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C9AF09-B3FC-0337-ED42-7D3B8E8C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59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A4268C-1EB9-C16A-DC99-7B778E3B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75061-9356-4261-9E34-65DA8A2F2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F67A0-CA01-1239-AE7F-D036D7A3F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123BB9-F43B-4F6D-8162-F88302064870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DA5500-04C0-EA7A-8ECA-427871746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7AFD6-81DD-0B47-800F-459FAF1EB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11AACD-C68C-421F-8EE0-3143830E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0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6.png"/><Relationship Id="rId21" Type="http://schemas.openxmlformats.org/officeDocument/2006/relationships/image" Target="../media/image71.png"/><Relationship Id="rId7" Type="http://schemas.openxmlformats.org/officeDocument/2006/relationships/image" Target="../media/image19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28.png"/><Relationship Id="rId24" Type="http://schemas.openxmlformats.org/officeDocument/2006/relationships/image" Target="../media/image73.png"/><Relationship Id="rId5" Type="http://schemas.openxmlformats.org/officeDocument/2006/relationships/image" Target="../media/image22.png"/><Relationship Id="rId15" Type="http://schemas.openxmlformats.org/officeDocument/2006/relationships/image" Target="../media/image65.png"/><Relationship Id="rId23" Type="http://schemas.openxmlformats.org/officeDocument/2006/relationships/image" Target="../media/image34.pn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66.94:5010/api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90BC172-5ECD-40B4-E52E-CF8B958824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70" b="3510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A7DA6A-9C03-9E10-31CC-AB78B528439C}"/>
              </a:ext>
            </a:extLst>
          </p:cNvPr>
          <p:cNvSpPr txBox="1"/>
          <p:nvPr/>
        </p:nvSpPr>
        <p:spPr>
          <a:xfrm>
            <a:off x="5395209" y="3525895"/>
            <a:ext cx="157126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Smart </a:t>
            </a:r>
            <a:r>
              <a:rPr lang="en-US" altLang="ko-KR" sz="1200" dirty="0" err="1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City_POLE</a:t>
            </a:r>
            <a:endParaRPr lang="en-US" altLang="ko-KR" sz="12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4" name="그림 3" descr="텍스트, 상징, 폰트, 로고이(가) 표시된 사진&#10;&#10;자동 생성된 설명">
            <a:extLst>
              <a:ext uri="{FF2B5EF4-FFF2-40B4-BE49-F238E27FC236}">
                <a16:creationId xmlns:a16="http://schemas.microsoft.com/office/drawing/2014/main" id="{694B6F3C-9250-2EE6-F848-BFE3E4C44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02" y="1689133"/>
            <a:ext cx="1784478" cy="1739866"/>
          </a:xfrm>
          <a:prstGeom prst="rect">
            <a:avLst/>
          </a:prstGeom>
          <a:effectLst>
            <a:outerShdw blurRad="50800" dist="762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2FFB76-D4C6-1A9A-95F0-7F41AA5C5AC5}"/>
              </a:ext>
            </a:extLst>
          </p:cNvPr>
          <p:cNvSpPr txBox="1"/>
          <p:nvPr/>
        </p:nvSpPr>
        <p:spPr>
          <a:xfrm>
            <a:off x="4758020" y="4064794"/>
            <a:ext cx="284565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신준혁</a:t>
            </a:r>
            <a:r>
              <a:rPr lang="en-US" altLang="ko-KR" sz="12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황수용</a:t>
            </a:r>
            <a:r>
              <a:rPr lang="en-US" altLang="ko-KR" sz="12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이지엽</a:t>
            </a:r>
            <a:r>
              <a:rPr lang="en-US" altLang="ko-KR" sz="12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손유빈</a:t>
            </a:r>
            <a:r>
              <a:rPr lang="en-US" altLang="ko-KR" sz="12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안기부</a:t>
            </a:r>
            <a:endParaRPr lang="en-US" altLang="ko-KR" sz="12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58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724290" y="595147"/>
            <a:ext cx="3538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요구사항 정의</a:t>
            </a:r>
          </a:p>
        </p:txBody>
      </p:sp>
      <p:pic>
        <p:nvPicPr>
          <p:cNvPr id="3" name="그림 2" descr="텍스트, 스크린샷, 원, 폰트이(가) 표시된 사진&#10;&#10;자동 생성된 설명">
            <a:extLst>
              <a:ext uri="{FF2B5EF4-FFF2-40B4-BE49-F238E27FC236}">
                <a16:creationId xmlns:a16="http://schemas.microsoft.com/office/drawing/2014/main" id="{E3111EBA-0C12-4177-6CEF-F682A2B2B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31" y="1106119"/>
            <a:ext cx="6076950" cy="5048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07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724290" y="595147"/>
            <a:ext cx="5623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서론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요구사항 추적 매트릭스</a:t>
            </a:r>
          </a:p>
        </p:txBody>
      </p:sp>
      <p:pic>
        <p:nvPicPr>
          <p:cNvPr id="4" name="그림 3" descr="텍스트, 스크린샷, 그래픽, 폰트이(가) 표시된 사진&#10;&#10;자동 생성된 설명">
            <a:extLst>
              <a:ext uri="{FF2B5EF4-FFF2-40B4-BE49-F238E27FC236}">
                <a16:creationId xmlns:a16="http://schemas.microsoft.com/office/drawing/2014/main" id="{95BE67E0-AC25-CA13-953C-A6E3757A9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0"/>
          <a:stretch/>
        </p:blipFill>
        <p:spPr>
          <a:xfrm>
            <a:off x="2143623" y="1690894"/>
            <a:ext cx="7923226" cy="4646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95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5660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defRPr>
            </a:lvl1pPr>
          </a:lstStyle>
          <a:p>
            <a:r>
              <a:rPr lang="ko-KR" altLang="en-US" dirty="0"/>
              <a:t>서론</a:t>
            </a:r>
            <a:r>
              <a:rPr lang="en-US" altLang="ko-KR" dirty="0"/>
              <a:t>) </a:t>
            </a:r>
            <a:r>
              <a:rPr lang="ko-KR" altLang="en-US" dirty="0"/>
              <a:t>요구 추적성</a:t>
            </a:r>
            <a:r>
              <a:rPr lang="en-US" altLang="ko-KR" dirty="0"/>
              <a:t>(V-Model)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26D03-A15E-8A11-C341-89EE71412BED}"/>
              </a:ext>
            </a:extLst>
          </p:cNvPr>
          <p:cNvSpPr txBox="1"/>
          <p:nvPr/>
        </p:nvSpPr>
        <p:spPr>
          <a:xfrm>
            <a:off x="2220406" y="192578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Verification</a:t>
            </a:r>
            <a:endParaRPr lang="ko-KR" alt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BA4088F-3384-D80D-98F4-116745F5D73C}"/>
              </a:ext>
            </a:extLst>
          </p:cNvPr>
          <p:cNvSpPr/>
          <p:nvPr/>
        </p:nvSpPr>
        <p:spPr>
          <a:xfrm>
            <a:off x="3177944" y="3840136"/>
            <a:ext cx="1639104" cy="36933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아키텍처 설계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EF1D9ED-D68B-1985-43A3-414D23714C7C}"/>
              </a:ext>
            </a:extLst>
          </p:cNvPr>
          <p:cNvSpPr/>
          <p:nvPr/>
        </p:nvSpPr>
        <p:spPr>
          <a:xfrm>
            <a:off x="2243405" y="2401806"/>
            <a:ext cx="1639104" cy="36933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여기어때 잘난체 고딕 TTF" pitchFamily="2" charset="-127"/>
                <a:ea typeface="여기어때 잘난체 고딕 TTF" pitchFamily="2" charset="-127"/>
              </a:rPr>
              <a:t>요구분석</a:t>
            </a:r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E8195FA-9B93-AE5A-343A-B37EE271ED53}"/>
              </a:ext>
            </a:extLst>
          </p:cNvPr>
          <p:cNvSpPr/>
          <p:nvPr/>
        </p:nvSpPr>
        <p:spPr>
          <a:xfrm>
            <a:off x="2704247" y="3133429"/>
            <a:ext cx="1639104" cy="36933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여기어때 잘난체 고딕 TTF" pitchFamily="2" charset="-127"/>
                <a:ea typeface="여기어때 잘난체 고딕 TTF" pitchFamily="2" charset="-127"/>
              </a:rPr>
              <a:t>시스템 설계</a:t>
            </a:r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9BCEA11-25D5-2448-28B5-7CE772C6ABF0}"/>
              </a:ext>
            </a:extLst>
          </p:cNvPr>
          <p:cNvSpPr/>
          <p:nvPr/>
        </p:nvSpPr>
        <p:spPr>
          <a:xfrm>
            <a:off x="3612709" y="4543517"/>
            <a:ext cx="1639104" cy="36933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여기어때 잘난체 고딕 TTF" pitchFamily="2" charset="-127"/>
                <a:ea typeface="여기어때 잘난체 고딕 TTF" pitchFamily="2" charset="-127"/>
              </a:rPr>
              <a:t>모듈 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설계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B07509-A526-48C6-FCD2-1CE329BC2195}"/>
              </a:ext>
            </a:extLst>
          </p:cNvPr>
          <p:cNvSpPr/>
          <p:nvPr/>
        </p:nvSpPr>
        <p:spPr>
          <a:xfrm>
            <a:off x="5083754" y="5254227"/>
            <a:ext cx="1639104" cy="36933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D2D3B2-E2E1-F6CE-42C1-5C6670DE7D18}"/>
              </a:ext>
            </a:extLst>
          </p:cNvPr>
          <p:cNvSpPr/>
          <p:nvPr/>
        </p:nvSpPr>
        <p:spPr>
          <a:xfrm>
            <a:off x="6789474" y="4543516"/>
            <a:ext cx="1639104" cy="36933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단위 테스트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2781A97-C240-8102-4EA0-B97E96903A8A}"/>
              </a:ext>
            </a:extLst>
          </p:cNvPr>
          <p:cNvSpPr/>
          <p:nvPr/>
        </p:nvSpPr>
        <p:spPr>
          <a:xfrm>
            <a:off x="7209391" y="3840136"/>
            <a:ext cx="1639104" cy="36933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여기어때 잘난체 고딕 TTF" pitchFamily="2" charset="-127"/>
                <a:ea typeface="여기어때 잘난체 고딕 TTF" pitchFamily="2" charset="-127"/>
              </a:rPr>
              <a:t>통합 테스트</a:t>
            </a:r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F98B93-2E2D-2A2B-A60B-850BE906B665}"/>
              </a:ext>
            </a:extLst>
          </p:cNvPr>
          <p:cNvSpPr/>
          <p:nvPr/>
        </p:nvSpPr>
        <p:spPr>
          <a:xfrm>
            <a:off x="7710687" y="3129425"/>
            <a:ext cx="1639104" cy="36933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여기어때 잘난체 고딕 TTF" pitchFamily="2" charset="-127"/>
                <a:ea typeface="여기어때 잘난체 고딕 TTF" pitchFamily="2" charset="-127"/>
              </a:rPr>
              <a:t>시스템 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테스트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7D27D1F-84DC-C67D-2E66-204622893D01}"/>
              </a:ext>
            </a:extLst>
          </p:cNvPr>
          <p:cNvSpPr/>
          <p:nvPr/>
        </p:nvSpPr>
        <p:spPr>
          <a:xfrm>
            <a:off x="8211983" y="2418714"/>
            <a:ext cx="1639104" cy="36933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인수 테스트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1CCBD-A093-89A1-A713-FC6424BEC246}"/>
              </a:ext>
            </a:extLst>
          </p:cNvPr>
          <p:cNvSpPr txBox="1"/>
          <p:nvPr/>
        </p:nvSpPr>
        <p:spPr>
          <a:xfrm>
            <a:off x="8355566" y="1984137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Validation</a:t>
            </a:r>
            <a:endParaRPr lang="ko-KR" alt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6454EEA-7614-29A3-4011-1C7C5F804A82}"/>
              </a:ext>
            </a:extLst>
          </p:cNvPr>
          <p:cNvSpPr/>
          <p:nvPr/>
        </p:nvSpPr>
        <p:spPr>
          <a:xfrm rot="3388606">
            <a:off x="3134620" y="2865342"/>
            <a:ext cx="347414" cy="21530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0DC0F61-E5E7-802C-0E0E-99DFE45A4984}"/>
              </a:ext>
            </a:extLst>
          </p:cNvPr>
          <p:cNvSpPr/>
          <p:nvPr/>
        </p:nvSpPr>
        <p:spPr>
          <a:xfrm rot="3388606">
            <a:off x="3576614" y="3586022"/>
            <a:ext cx="347414" cy="21530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FCAC6AC-5AA8-21FD-6F21-0F6B1B78E49E}"/>
              </a:ext>
            </a:extLst>
          </p:cNvPr>
          <p:cNvSpPr/>
          <p:nvPr/>
        </p:nvSpPr>
        <p:spPr>
          <a:xfrm rot="3388606">
            <a:off x="3991734" y="4292729"/>
            <a:ext cx="347414" cy="21530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83F72B3-AF3A-1CA1-F179-94F8175E4EB2}"/>
              </a:ext>
            </a:extLst>
          </p:cNvPr>
          <p:cNvSpPr/>
          <p:nvPr/>
        </p:nvSpPr>
        <p:spPr>
          <a:xfrm rot="3388606">
            <a:off x="4498969" y="5025375"/>
            <a:ext cx="347414" cy="21530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0061209-F5F7-9072-9ECD-64C313B87440}"/>
              </a:ext>
            </a:extLst>
          </p:cNvPr>
          <p:cNvSpPr/>
          <p:nvPr/>
        </p:nvSpPr>
        <p:spPr>
          <a:xfrm rot="18561510">
            <a:off x="6852268" y="5023687"/>
            <a:ext cx="347414" cy="21530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E59973F-5DD7-0682-B1B6-6055D50DBCE5}"/>
              </a:ext>
            </a:extLst>
          </p:cNvPr>
          <p:cNvSpPr/>
          <p:nvPr/>
        </p:nvSpPr>
        <p:spPr>
          <a:xfrm rot="18561510">
            <a:off x="7515599" y="4257905"/>
            <a:ext cx="347414" cy="21530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901EB73-F345-0E64-E229-A59003CCE30F}"/>
              </a:ext>
            </a:extLst>
          </p:cNvPr>
          <p:cNvSpPr/>
          <p:nvPr/>
        </p:nvSpPr>
        <p:spPr>
          <a:xfrm rot="18561510">
            <a:off x="7988462" y="3540323"/>
            <a:ext cx="347414" cy="21530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CA1BAD4-5373-310E-9216-4EF7ACFA25C6}"/>
              </a:ext>
            </a:extLst>
          </p:cNvPr>
          <p:cNvSpPr/>
          <p:nvPr/>
        </p:nvSpPr>
        <p:spPr>
          <a:xfrm rot="18561510">
            <a:off x="8461325" y="2822741"/>
            <a:ext cx="347414" cy="21530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83BE80-5DF7-E2EE-1A31-2D209EE910CF}"/>
              </a:ext>
            </a:extLst>
          </p:cNvPr>
          <p:cNvCxnSpPr>
            <a:cxnSpLocks/>
          </p:cNvCxnSpPr>
          <p:nvPr/>
        </p:nvCxnSpPr>
        <p:spPr>
          <a:xfrm>
            <a:off x="4026895" y="2586472"/>
            <a:ext cx="4002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7F24DA-2335-938B-556B-12930075CF5E}"/>
              </a:ext>
            </a:extLst>
          </p:cNvPr>
          <p:cNvCxnSpPr>
            <a:cxnSpLocks/>
          </p:cNvCxnSpPr>
          <p:nvPr/>
        </p:nvCxnSpPr>
        <p:spPr>
          <a:xfrm>
            <a:off x="4486995" y="3314091"/>
            <a:ext cx="31220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876BD5-4118-6B91-2ACD-93E926EE1A3E}"/>
              </a:ext>
            </a:extLst>
          </p:cNvPr>
          <p:cNvCxnSpPr>
            <a:cxnSpLocks/>
          </p:cNvCxnSpPr>
          <p:nvPr/>
        </p:nvCxnSpPr>
        <p:spPr>
          <a:xfrm>
            <a:off x="4913067" y="4024802"/>
            <a:ext cx="22224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74219F-AD66-6965-A7FD-49A8C86EC92C}"/>
              </a:ext>
            </a:extLst>
          </p:cNvPr>
          <p:cNvCxnSpPr>
            <a:cxnSpLocks/>
          </p:cNvCxnSpPr>
          <p:nvPr/>
        </p:nvCxnSpPr>
        <p:spPr>
          <a:xfrm>
            <a:off x="5354849" y="4728182"/>
            <a:ext cx="13680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9340B7-911B-AADF-2537-EDF05AA5CA9B}"/>
              </a:ext>
            </a:extLst>
          </p:cNvPr>
          <p:cNvSpPr txBox="1"/>
          <p:nvPr/>
        </p:nvSpPr>
        <p:spPr>
          <a:xfrm>
            <a:off x="5653198" y="2336150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3F2B31-7ACD-FF82-B4A6-4A08FD5EA1DB}"/>
              </a:ext>
            </a:extLst>
          </p:cNvPr>
          <p:cNvSpPr txBox="1"/>
          <p:nvPr/>
        </p:nvSpPr>
        <p:spPr>
          <a:xfrm>
            <a:off x="5653198" y="3057037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60986-6E56-CAF8-8453-9C5EEE54F064}"/>
              </a:ext>
            </a:extLst>
          </p:cNvPr>
          <p:cNvSpPr txBox="1"/>
          <p:nvPr/>
        </p:nvSpPr>
        <p:spPr>
          <a:xfrm>
            <a:off x="5435565" y="3777924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81081B-AD65-5540-FBC3-E3382E81375E}"/>
              </a:ext>
            </a:extLst>
          </p:cNvPr>
          <p:cNvSpPr txBox="1"/>
          <p:nvPr/>
        </p:nvSpPr>
        <p:spPr>
          <a:xfrm>
            <a:off x="5619656" y="449881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</a:p>
        </p:txBody>
      </p:sp>
      <p:sp>
        <p:nvSpPr>
          <p:cNvPr id="38" name="구름 37">
            <a:extLst>
              <a:ext uri="{FF2B5EF4-FFF2-40B4-BE49-F238E27FC236}">
                <a16:creationId xmlns:a16="http://schemas.microsoft.com/office/drawing/2014/main" id="{37920EC7-AE52-3729-CD2E-AC1187AA6DB0}"/>
              </a:ext>
            </a:extLst>
          </p:cNvPr>
          <p:cNvSpPr/>
          <p:nvPr/>
        </p:nvSpPr>
        <p:spPr>
          <a:xfrm>
            <a:off x="7022501" y="2196612"/>
            <a:ext cx="3345999" cy="2493860"/>
          </a:xfrm>
          <a:prstGeom prst="cloud">
            <a:avLst/>
          </a:prstGeom>
          <a:solidFill>
            <a:srgbClr val="0070C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4361F2D-41BA-C707-4F6F-62A122A65388}"/>
              </a:ext>
            </a:extLst>
          </p:cNvPr>
          <p:cNvSpPr/>
          <p:nvPr/>
        </p:nvSpPr>
        <p:spPr>
          <a:xfrm>
            <a:off x="9487753" y="3095291"/>
            <a:ext cx="1150800" cy="110537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여기어때 잘난체 고딕 TTF" pitchFamily="2" charset="-127"/>
                <a:ea typeface="여기어때 잘난체 고딕 TTF" pitchFamily="2" charset="-127"/>
              </a:rPr>
              <a:t>시나리오 테스트</a:t>
            </a:r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24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5508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서론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)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유스케이스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 다이어그램</a:t>
            </a:r>
          </a:p>
        </p:txBody>
      </p:sp>
      <p:pic>
        <p:nvPicPr>
          <p:cNvPr id="2" name="그림 1" descr="블랙, 어둠, 스크린샷이(가) 표시된 사진&#10;&#10;자동 생성된 설명">
            <a:extLst>
              <a:ext uri="{FF2B5EF4-FFF2-40B4-BE49-F238E27FC236}">
                <a16:creationId xmlns:a16="http://schemas.microsoft.com/office/drawing/2014/main" id="{E5925BB4-85D9-2190-B2BB-76681D21D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0"/>
          <a:stretch/>
        </p:blipFill>
        <p:spPr>
          <a:xfrm>
            <a:off x="703231" y="2041268"/>
            <a:ext cx="596201" cy="5556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A7D436-46FF-4295-1E7C-7F8F2E2F233C}"/>
              </a:ext>
            </a:extLst>
          </p:cNvPr>
          <p:cNvSpPr txBox="1"/>
          <p:nvPr/>
        </p:nvSpPr>
        <p:spPr>
          <a:xfrm>
            <a:off x="742362" y="263691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여기어때 잘난체 고딕 TTF" pitchFamily="2" charset="-127"/>
                <a:ea typeface="여기어때 잘난체 고딕 TTF" pitchFamily="2" charset="-127"/>
              </a:rPr>
              <a:t>고객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276A032-7A45-B230-1AB5-0637415A39C4}"/>
              </a:ext>
            </a:extLst>
          </p:cNvPr>
          <p:cNvSpPr/>
          <p:nvPr/>
        </p:nvSpPr>
        <p:spPr>
          <a:xfrm>
            <a:off x="1699508" y="2101551"/>
            <a:ext cx="1154546" cy="443345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회원 가입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9AF7347-0BDB-786D-6C1F-7F9EF62089D1}"/>
              </a:ext>
            </a:extLst>
          </p:cNvPr>
          <p:cNvSpPr/>
          <p:nvPr/>
        </p:nvSpPr>
        <p:spPr>
          <a:xfrm>
            <a:off x="1699508" y="3339347"/>
            <a:ext cx="1154546" cy="44334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CCTV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0D36ADD-F44C-A26D-1928-443FD5EC2FA0}"/>
              </a:ext>
            </a:extLst>
          </p:cNvPr>
          <p:cNvSpPr/>
          <p:nvPr/>
        </p:nvSpPr>
        <p:spPr>
          <a:xfrm>
            <a:off x="3768454" y="4105453"/>
            <a:ext cx="1154546" cy="44334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여기어때 잘난체 고딕 TTF" pitchFamily="2" charset="-127"/>
                <a:ea typeface="여기어때 잘난체 고딕 TTF" pitchFamily="2" charset="-127"/>
              </a:rPr>
              <a:t>문의 목록</a:t>
            </a:r>
            <a:endParaRPr lang="ko-KR" altLang="en-US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87D0F-7EBE-4144-FD35-AB52B5E3F7D0}"/>
              </a:ext>
            </a:extLst>
          </p:cNvPr>
          <p:cNvSpPr txBox="1"/>
          <p:nvPr/>
        </p:nvSpPr>
        <p:spPr>
          <a:xfrm>
            <a:off x="741468" y="4014285"/>
            <a:ext cx="441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회원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940A03-B6EA-E8EE-45AE-7B2875A28E4F}"/>
              </a:ext>
            </a:extLst>
          </p:cNvPr>
          <p:cNvSpPr txBox="1"/>
          <p:nvPr/>
        </p:nvSpPr>
        <p:spPr>
          <a:xfrm>
            <a:off x="10797850" y="345300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직원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474E4-D6DA-2933-4C50-2347599A84EE}"/>
              </a:ext>
            </a:extLst>
          </p:cNvPr>
          <p:cNvSpPr txBox="1"/>
          <p:nvPr/>
        </p:nvSpPr>
        <p:spPr>
          <a:xfrm>
            <a:off x="10716683" y="609425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관리자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9F23CD-2435-10DE-5812-D95149D6066B}"/>
              </a:ext>
            </a:extLst>
          </p:cNvPr>
          <p:cNvSpPr/>
          <p:nvPr/>
        </p:nvSpPr>
        <p:spPr>
          <a:xfrm>
            <a:off x="1699508" y="3988560"/>
            <a:ext cx="1154546" cy="44334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문의</a:t>
            </a:r>
          </a:p>
        </p:txBody>
      </p:sp>
      <p:pic>
        <p:nvPicPr>
          <p:cNvPr id="14" name="그림 13" descr="블랙, 어둠, 스크린샷이(가) 표시된 사진&#10;&#10;자동 생성된 설명">
            <a:extLst>
              <a:ext uri="{FF2B5EF4-FFF2-40B4-BE49-F238E27FC236}">
                <a16:creationId xmlns:a16="http://schemas.microsoft.com/office/drawing/2014/main" id="{45CA5B62-B068-AA04-6157-4005F9E23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0"/>
          <a:stretch/>
        </p:blipFill>
        <p:spPr>
          <a:xfrm>
            <a:off x="663941" y="3458623"/>
            <a:ext cx="596201" cy="555662"/>
          </a:xfrm>
          <a:prstGeom prst="rect">
            <a:avLst/>
          </a:prstGeom>
        </p:spPr>
      </p:pic>
      <p:pic>
        <p:nvPicPr>
          <p:cNvPr id="15" name="그림 14" descr="블랙, 어둠, 스크린샷이(가) 표시된 사진&#10;&#10;자동 생성된 설명">
            <a:extLst>
              <a:ext uri="{FF2B5EF4-FFF2-40B4-BE49-F238E27FC236}">
                <a16:creationId xmlns:a16="http://schemas.microsoft.com/office/drawing/2014/main" id="{7B56B86A-C50F-E82A-356E-1DB77862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0"/>
          <a:stretch/>
        </p:blipFill>
        <p:spPr>
          <a:xfrm>
            <a:off x="10752564" y="2848270"/>
            <a:ext cx="596201" cy="555662"/>
          </a:xfrm>
          <a:prstGeom prst="rect">
            <a:avLst/>
          </a:prstGeom>
        </p:spPr>
      </p:pic>
      <p:pic>
        <p:nvPicPr>
          <p:cNvPr id="16" name="그림 15" descr="블랙, 어둠, 스크린샷이(가) 표시된 사진&#10;&#10;자동 생성된 설명">
            <a:extLst>
              <a:ext uri="{FF2B5EF4-FFF2-40B4-BE49-F238E27FC236}">
                <a16:creationId xmlns:a16="http://schemas.microsoft.com/office/drawing/2014/main" id="{FFEFA3CC-9B87-918F-6D23-078BDD179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0"/>
          <a:stretch/>
        </p:blipFill>
        <p:spPr>
          <a:xfrm>
            <a:off x="10716683" y="5506983"/>
            <a:ext cx="596201" cy="55566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570CE5F9-6288-54D7-7BF9-B81F157D7629}"/>
              </a:ext>
            </a:extLst>
          </p:cNvPr>
          <p:cNvSpPr/>
          <p:nvPr/>
        </p:nvSpPr>
        <p:spPr>
          <a:xfrm>
            <a:off x="3768454" y="2994608"/>
            <a:ext cx="1154546" cy="44334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도로용</a:t>
            </a:r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목록보기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AB4DB87-9603-E77E-64C6-24069A7AD283}"/>
              </a:ext>
            </a:extLst>
          </p:cNvPr>
          <p:cNvSpPr/>
          <p:nvPr/>
        </p:nvSpPr>
        <p:spPr>
          <a:xfrm>
            <a:off x="3768454" y="3561019"/>
            <a:ext cx="1154546" cy="44334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인도용</a:t>
            </a:r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목록보기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761B9EB-92FB-D563-E173-56D14AB3401D}"/>
              </a:ext>
            </a:extLst>
          </p:cNvPr>
          <p:cNvSpPr/>
          <p:nvPr/>
        </p:nvSpPr>
        <p:spPr>
          <a:xfrm>
            <a:off x="3768454" y="4696124"/>
            <a:ext cx="1154546" cy="44334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1:1 </a:t>
            </a:r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문의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F1D561C-F0EA-F031-C6DD-D6A2A768611E}"/>
              </a:ext>
            </a:extLst>
          </p:cNvPr>
          <p:cNvSpPr/>
          <p:nvPr/>
        </p:nvSpPr>
        <p:spPr>
          <a:xfrm>
            <a:off x="1699508" y="4637773"/>
            <a:ext cx="1154545" cy="5600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실시간 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문의하기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카카오톡</a:t>
            </a:r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)</a:t>
            </a:r>
            <a:endParaRPr lang="ko-KR" altLang="en-US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4B655C1-860F-68B8-9583-D064B54D011C}"/>
              </a:ext>
            </a:extLst>
          </p:cNvPr>
          <p:cNvSpPr/>
          <p:nvPr/>
        </p:nvSpPr>
        <p:spPr>
          <a:xfrm>
            <a:off x="1699508" y="2730218"/>
            <a:ext cx="1154546" cy="44334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회원정보</a:t>
            </a:r>
            <a:b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</a:br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수정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5C83108-9D83-7784-E34C-EC22BC98A1E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299432" y="2319099"/>
            <a:ext cx="400076" cy="4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593A50-13C9-41E5-2B20-BA2F96038642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 flipV="1">
            <a:off x="1260142" y="2951891"/>
            <a:ext cx="439366" cy="78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8988457-B763-B18A-23FE-7EAA6AEA792A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260142" y="3561020"/>
            <a:ext cx="439366" cy="17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46B161-CC7E-A692-C688-3D75B6774483}"/>
              </a:ext>
            </a:extLst>
          </p:cNvPr>
          <p:cNvCxnSpPr>
            <a:cxnSpLocks/>
            <a:stCxn id="14" idx="3"/>
            <a:endCxn id="13" idx="2"/>
          </p:cNvCxnSpPr>
          <p:nvPr/>
        </p:nvCxnSpPr>
        <p:spPr>
          <a:xfrm>
            <a:off x="1260142" y="3736454"/>
            <a:ext cx="439366" cy="473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3FEF94C-C30E-5308-8E76-D03470DC5EC9}"/>
              </a:ext>
            </a:extLst>
          </p:cNvPr>
          <p:cNvCxnSpPr>
            <a:cxnSpLocks/>
            <a:stCxn id="14" idx="3"/>
            <a:endCxn id="20" idx="2"/>
          </p:cNvCxnSpPr>
          <p:nvPr/>
        </p:nvCxnSpPr>
        <p:spPr>
          <a:xfrm>
            <a:off x="1260142" y="3736454"/>
            <a:ext cx="439366" cy="118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7569C140-B9F3-8270-8A53-D59259A266A3}"/>
              </a:ext>
            </a:extLst>
          </p:cNvPr>
          <p:cNvSpPr/>
          <p:nvPr/>
        </p:nvSpPr>
        <p:spPr>
          <a:xfrm>
            <a:off x="5607202" y="3191918"/>
            <a:ext cx="1154545" cy="560049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실시간 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CCTV</a:t>
            </a: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상세보기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19F60C8-D89A-B565-26D4-A82D62E60354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4923000" y="3216281"/>
            <a:ext cx="697347" cy="23730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643BC5E-1865-130D-933F-CC132272AFB8}"/>
              </a:ext>
            </a:extLst>
          </p:cNvPr>
          <p:cNvCxnSpPr>
            <a:cxnSpLocks/>
            <a:endCxn id="18" idx="6"/>
          </p:cNvCxnSpPr>
          <p:nvPr/>
        </p:nvCxnSpPr>
        <p:spPr>
          <a:xfrm flipH="1">
            <a:off x="4923000" y="3453588"/>
            <a:ext cx="697347" cy="32910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28EDCDA-B34D-EE0A-68CE-4F6314A64A09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2854053" y="3216281"/>
            <a:ext cx="914401" cy="2216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1F5344-3C33-D13B-FEC0-7860F326263F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2854053" y="3600696"/>
            <a:ext cx="914401" cy="18199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929ABDA-9848-ECC1-24B0-DADF0DD6D24B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2854053" y="4140325"/>
            <a:ext cx="914401" cy="18680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5E72061-D19C-0FF9-E824-3CFA80CFD9AD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2854053" y="4327126"/>
            <a:ext cx="914401" cy="59067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76FF59C0-A58D-973E-44CA-F8C33C3D74D0}"/>
              </a:ext>
            </a:extLst>
          </p:cNvPr>
          <p:cNvSpPr/>
          <p:nvPr/>
        </p:nvSpPr>
        <p:spPr>
          <a:xfrm>
            <a:off x="9207807" y="5564005"/>
            <a:ext cx="1154546" cy="4433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여기어때 잘난체 고딕 TTF" pitchFamily="2" charset="-127"/>
                <a:ea typeface="여기어때 잘난체 고딕 TTF" pitchFamily="2" charset="-127"/>
              </a:rPr>
              <a:t>직원 관리</a:t>
            </a:r>
            <a:endParaRPr lang="ko-KR" altLang="en-US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D650923-7402-3434-5A87-12C54AFEBBCA}"/>
              </a:ext>
            </a:extLst>
          </p:cNvPr>
          <p:cNvSpPr/>
          <p:nvPr/>
        </p:nvSpPr>
        <p:spPr>
          <a:xfrm>
            <a:off x="7295881" y="5231829"/>
            <a:ext cx="1154546" cy="4433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직원 등록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AAD210-AA58-C3C6-0B9D-C4EF9932371F}"/>
              </a:ext>
            </a:extLst>
          </p:cNvPr>
          <p:cNvSpPr/>
          <p:nvPr/>
        </p:nvSpPr>
        <p:spPr>
          <a:xfrm>
            <a:off x="7295881" y="5875591"/>
            <a:ext cx="1154546" cy="4433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직원 삭제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3F6F0CE-9BD6-A47C-935B-0640BD4B9567}"/>
              </a:ext>
            </a:extLst>
          </p:cNvPr>
          <p:cNvCxnSpPr>
            <a:cxnSpLocks/>
            <a:stCxn id="16" idx="1"/>
            <a:endCxn id="68" idx="6"/>
          </p:cNvCxnSpPr>
          <p:nvPr/>
        </p:nvCxnSpPr>
        <p:spPr>
          <a:xfrm flipH="1">
            <a:off x="10362353" y="5784814"/>
            <a:ext cx="354330" cy="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2FD448E-E9C1-F346-1B93-659013BFB416}"/>
              </a:ext>
            </a:extLst>
          </p:cNvPr>
          <p:cNvCxnSpPr>
            <a:cxnSpLocks/>
            <a:stCxn id="69" idx="6"/>
            <a:endCxn id="68" idx="1"/>
          </p:cNvCxnSpPr>
          <p:nvPr/>
        </p:nvCxnSpPr>
        <p:spPr>
          <a:xfrm>
            <a:off x="8450427" y="5453502"/>
            <a:ext cx="926459" cy="17542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C0B511C-32F6-3E4C-1209-2FEA66C4E153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V="1">
            <a:off x="8450427" y="5785678"/>
            <a:ext cx="757380" cy="31158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3AC2322C-DFD8-F692-5B25-1C044C3E08B2}"/>
              </a:ext>
            </a:extLst>
          </p:cNvPr>
          <p:cNvSpPr/>
          <p:nvPr/>
        </p:nvSpPr>
        <p:spPr>
          <a:xfrm>
            <a:off x="9153231" y="2050379"/>
            <a:ext cx="1154546" cy="4433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가로등 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조회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23117F74-86AB-F9A7-4818-46D5F932BEC0}"/>
              </a:ext>
            </a:extLst>
          </p:cNvPr>
          <p:cNvSpPr/>
          <p:nvPr/>
        </p:nvSpPr>
        <p:spPr>
          <a:xfrm>
            <a:off x="9153231" y="2770719"/>
            <a:ext cx="1154546" cy="4433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CCTV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6816C21-A002-6E6C-830B-CF4832E4014C}"/>
              </a:ext>
            </a:extLst>
          </p:cNvPr>
          <p:cNvSpPr/>
          <p:nvPr/>
        </p:nvSpPr>
        <p:spPr>
          <a:xfrm>
            <a:off x="9153231" y="3550546"/>
            <a:ext cx="1154546" cy="4433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불법 단속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0A60EAE-19B7-198B-28A8-D2FB8E4FC282}"/>
              </a:ext>
            </a:extLst>
          </p:cNvPr>
          <p:cNvSpPr/>
          <p:nvPr/>
        </p:nvSpPr>
        <p:spPr>
          <a:xfrm>
            <a:off x="9153231" y="4270886"/>
            <a:ext cx="1154546" cy="4433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문의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56DAE098-EC26-BC0C-32B5-1735950F7AD9}"/>
              </a:ext>
            </a:extLst>
          </p:cNvPr>
          <p:cNvSpPr/>
          <p:nvPr/>
        </p:nvSpPr>
        <p:spPr>
          <a:xfrm>
            <a:off x="7278957" y="3058642"/>
            <a:ext cx="1154546" cy="4433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도로용</a:t>
            </a:r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목록보기</a:t>
            </a: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FCF1FB61-739F-40BD-092F-04B6D1C55C9C}"/>
              </a:ext>
            </a:extLst>
          </p:cNvPr>
          <p:cNvSpPr/>
          <p:nvPr/>
        </p:nvSpPr>
        <p:spPr>
          <a:xfrm>
            <a:off x="7278957" y="3600696"/>
            <a:ext cx="1154546" cy="4433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인도용</a:t>
            </a:r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목록보기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1BE4D1A-492E-0CFF-EFB2-B924324053F1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6761747" y="3403932"/>
            <a:ext cx="534134" cy="6801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622F0D1D-0CE1-07CA-7B67-B8406796AE4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6761747" y="3471943"/>
            <a:ext cx="534134" cy="22728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EB9CD2B-B888-B169-582B-A0770A6F30A7}"/>
              </a:ext>
            </a:extLst>
          </p:cNvPr>
          <p:cNvCxnSpPr>
            <a:cxnSpLocks/>
            <a:stCxn id="135" idx="6"/>
            <a:endCxn id="101" idx="2"/>
          </p:cNvCxnSpPr>
          <p:nvPr/>
        </p:nvCxnSpPr>
        <p:spPr>
          <a:xfrm flipV="1">
            <a:off x="8433503" y="2992392"/>
            <a:ext cx="719728" cy="28792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4DCC8D8A-943B-3261-D499-A5B6A5B90201}"/>
              </a:ext>
            </a:extLst>
          </p:cNvPr>
          <p:cNvCxnSpPr>
            <a:cxnSpLocks/>
            <a:stCxn id="136" idx="6"/>
          </p:cNvCxnSpPr>
          <p:nvPr/>
        </p:nvCxnSpPr>
        <p:spPr>
          <a:xfrm flipV="1">
            <a:off x="8433503" y="3081206"/>
            <a:ext cx="774304" cy="74116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E4BCB764-64FE-ACD4-0848-FAE42F3BC5D6}"/>
              </a:ext>
            </a:extLst>
          </p:cNvPr>
          <p:cNvSpPr/>
          <p:nvPr/>
        </p:nvSpPr>
        <p:spPr>
          <a:xfrm>
            <a:off x="7232092" y="1259441"/>
            <a:ext cx="1154546" cy="533152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가로등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조회</a:t>
            </a: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B82BB30B-0E69-1188-8E86-FF5412D54FEF}"/>
              </a:ext>
            </a:extLst>
          </p:cNvPr>
          <p:cNvSpPr/>
          <p:nvPr/>
        </p:nvSpPr>
        <p:spPr>
          <a:xfrm>
            <a:off x="5607201" y="2598759"/>
            <a:ext cx="1154546" cy="4433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불법 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000" dirty="0" err="1">
                <a:latin typeface="여기어때 잘난체 고딕 TTF" pitchFamily="2" charset="-127"/>
                <a:ea typeface="여기어때 잘난체 고딕 TTF" pitchFamily="2" charset="-127"/>
              </a:rPr>
              <a:t>주정차</a:t>
            </a:r>
            <a:endParaRPr lang="ko-KR" altLang="en-US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FC1BE7-B8C8-8D43-03F7-11E2887A0778}"/>
              </a:ext>
            </a:extLst>
          </p:cNvPr>
          <p:cNvSpPr/>
          <p:nvPr/>
        </p:nvSpPr>
        <p:spPr>
          <a:xfrm>
            <a:off x="5607201" y="3918652"/>
            <a:ext cx="1154546" cy="4433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불법 인도</a:t>
            </a:r>
            <a:b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</a:br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오토바이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33AC2CD-7615-083C-2CE0-0DBE5935AD1B}"/>
              </a:ext>
            </a:extLst>
          </p:cNvPr>
          <p:cNvSpPr/>
          <p:nvPr/>
        </p:nvSpPr>
        <p:spPr>
          <a:xfrm>
            <a:off x="7253063" y="1857932"/>
            <a:ext cx="1154546" cy="533152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atin typeface="여기어때 잘난체 고딕 TTF" pitchFamily="2" charset="-127"/>
                <a:ea typeface="여기어때 잘난체 고딕 TTF" pitchFamily="2" charset="-127"/>
              </a:rPr>
              <a:t>고장난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가로등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조회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C3AF5966-C899-CBEF-C993-575C76C1AAC6}"/>
              </a:ext>
            </a:extLst>
          </p:cNvPr>
          <p:cNvCxnSpPr>
            <a:cxnSpLocks/>
            <a:stCxn id="15" idx="1"/>
            <a:endCxn id="100" idx="6"/>
          </p:cNvCxnSpPr>
          <p:nvPr/>
        </p:nvCxnSpPr>
        <p:spPr>
          <a:xfrm flipH="1" flipV="1">
            <a:off x="10307777" y="2272052"/>
            <a:ext cx="444787" cy="854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EE22132-2E7F-01E7-A96C-A3F18A2C1446}"/>
              </a:ext>
            </a:extLst>
          </p:cNvPr>
          <p:cNvCxnSpPr>
            <a:cxnSpLocks/>
            <a:stCxn id="15" idx="1"/>
            <a:endCxn id="101" idx="6"/>
          </p:cNvCxnSpPr>
          <p:nvPr/>
        </p:nvCxnSpPr>
        <p:spPr>
          <a:xfrm flipH="1" flipV="1">
            <a:off x="10307777" y="2992392"/>
            <a:ext cx="444787" cy="133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177AA52-E49B-08FF-BAD9-C8AB6F7CD6CF}"/>
              </a:ext>
            </a:extLst>
          </p:cNvPr>
          <p:cNvCxnSpPr>
            <a:cxnSpLocks/>
            <a:stCxn id="15" idx="1"/>
            <a:endCxn id="102" idx="6"/>
          </p:cNvCxnSpPr>
          <p:nvPr/>
        </p:nvCxnSpPr>
        <p:spPr>
          <a:xfrm flipH="1">
            <a:off x="10307777" y="3126101"/>
            <a:ext cx="444787" cy="64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B53C2497-C6FF-E606-A558-A08995B76BCA}"/>
              </a:ext>
            </a:extLst>
          </p:cNvPr>
          <p:cNvCxnSpPr>
            <a:cxnSpLocks/>
            <a:stCxn id="15" idx="1"/>
            <a:endCxn id="103" idx="6"/>
          </p:cNvCxnSpPr>
          <p:nvPr/>
        </p:nvCxnSpPr>
        <p:spPr>
          <a:xfrm flipH="1">
            <a:off x="10307777" y="3126101"/>
            <a:ext cx="444787" cy="1366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6F5D0079-878C-F3B7-5912-6E0226DDBC93}"/>
              </a:ext>
            </a:extLst>
          </p:cNvPr>
          <p:cNvCxnSpPr>
            <a:cxnSpLocks/>
            <a:stCxn id="135" idx="6"/>
          </p:cNvCxnSpPr>
          <p:nvPr/>
        </p:nvCxnSpPr>
        <p:spPr>
          <a:xfrm>
            <a:off x="8433503" y="3280315"/>
            <a:ext cx="774304" cy="41891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A45ACAFA-F3CE-9001-AC1F-C58839B65566}"/>
              </a:ext>
            </a:extLst>
          </p:cNvPr>
          <p:cNvCxnSpPr>
            <a:cxnSpLocks/>
            <a:stCxn id="136" idx="6"/>
            <a:endCxn id="102" idx="2"/>
          </p:cNvCxnSpPr>
          <p:nvPr/>
        </p:nvCxnSpPr>
        <p:spPr>
          <a:xfrm flipV="1">
            <a:off x="8433503" y="3772219"/>
            <a:ext cx="719728" cy="5015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DB312E6-B9E6-5260-5CE2-FD9C1B54EAFC}"/>
              </a:ext>
            </a:extLst>
          </p:cNvPr>
          <p:cNvCxnSpPr>
            <a:cxnSpLocks/>
            <a:stCxn id="151" idx="6"/>
            <a:endCxn id="100" idx="1"/>
          </p:cNvCxnSpPr>
          <p:nvPr/>
        </p:nvCxnSpPr>
        <p:spPr>
          <a:xfrm>
            <a:off x="8386638" y="1526017"/>
            <a:ext cx="935672" cy="5892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타원 184">
            <a:extLst>
              <a:ext uri="{FF2B5EF4-FFF2-40B4-BE49-F238E27FC236}">
                <a16:creationId xmlns:a16="http://schemas.microsoft.com/office/drawing/2014/main" id="{F57EC7B2-E4A0-17F5-8A43-E47E89C7F84C}"/>
              </a:ext>
            </a:extLst>
          </p:cNvPr>
          <p:cNvSpPr/>
          <p:nvPr/>
        </p:nvSpPr>
        <p:spPr>
          <a:xfrm>
            <a:off x="7253063" y="2439729"/>
            <a:ext cx="1154546" cy="533152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가로등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등록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FAF950A4-AD23-2CE6-38E2-A71BDBCEAD1E}"/>
              </a:ext>
            </a:extLst>
          </p:cNvPr>
          <p:cNvCxnSpPr>
            <a:cxnSpLocks/>
            <a:stCxn id="154" idx="6"/>
            <a:endCxn id="100" idx="2"/>
          </p:cNvCxnSpPr>
          <p:nvPr/>
        </p:nvCxnSpPr>
        <p:spPr>
          <a:xfrm>
            <a:off x="8407609" y="2124508"/>
            <a:ext cx="745622" cy="14754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B672824-0896-7A10-D3D4-026F14563CB2}"/>
              </a:ext>
            </a:extLst>
          </p:cNvPr>
          <p:cNvCxnSpPr>
            <a:cxnSpLocks/>
            <a:stCxn id="185" idx="6"/>
            <a:endCxn id="100" idx="3"/>
          </p:cNvCxnSpPr>
          <p:nvPr/>
        </p:nvCxnSpPr>
        <p:spPr>
          <a:xfrm flipV="1">
            <a:off x="8407609" y="2428798"/>
            <a:ext cx="914701" cy="27750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타원 191">
            <a:extLst>
              <a:ext uri="{FF2B5EF4-FFF2-40B4-BE49-F238E27FC236}">
                <a16:creationId xmlns:a16="http://schemas.microsoft.com/office/drawing/2014/main" id="{47C89310-FA4A-C419-8CA0-F1F894972D05}"/>
              </a:ext>
            </a:extLst>
          </p:cNvPr>
          <p:cNvSpPr/>
          <p:nvPr/>
        </p:nvSpPr>
        <p:spPr>
          <a:xfrm>
            <a:off x="7282017" y="4140325"/>
            <a:ext cx="1154546" cy="4433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여기어때 잘난체 고딕 TTF" pitchFamily="2" charset="-127"/>
                <a:ea typeface="여기어때 잘난체 고딕 TTF" pitchFamily="2" charset="-127"/>
              </a:rPr>
              <a:t>전체 문의 보기</a:t>
            </a:r>
            <a:endParaRPr lang="ko-KR" altLang="en-US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CDB186F-5A39-6B6F-32E2-D416CA41997E}"/>
              </a:ext>
            </a:extLst>
          </p:cNvPr>
          <p:cNvSpPr/>
          <p:nvPr/>
        </p:nvSpPr>
        <p:spPr>
          <a:xfrm>
            <a:off x="7301235" y="4637009"/>
            <a:ext cx="1154546" cy="4433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문의 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답변하기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A770AEE-0332-8A5D-77AC-5BF2071606EF}"/>
              </a:ext>
            </a:extLst>
          </p:cNvPr>
          <p:cNvCxnSpPr>
            <a:cxnSpLocks/>
            <a:stCxn id="192" idx="6"/>
            <a:endCxn id="103" idx="2"/>
          </p:cNvCxnSpPr>
          <p:nvPr/>
        </p:nvCxnSpPr>
        <p:spPr>
          <a:xfrm>
            <a:off x="8436563" y="4361998"/>
            <a:ext cx="716668" cy="13056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AD9AEB3-40B3-F82D-CBF9-8AB7AEB9A5E0}"/>
              </a:ext>
            </a:extLst>
          </p:cNvPr>
          <p:cNvCxnSpPr>
            <a:cxnSpLocks/>
            <a:stCxn id="193" idx="6"/>
          </p:cNvCxnSpPr>
          <p:nvPr/>
        </p:nvCxnSpPr>
        <p:spPr>
          <a:xfrm flipV="1">
            <a:off x="8455781" y="4637009"/>
            <a:ext cx="752026" cy="22167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99F0544D-57C1-B6C3-A11F-4FE03F83AF93}"/>
              </a:ext>
            </a:extLst>
          </p:cNvPr>
          <p:cNvCxnSpPr>
            <a:cxnSpLocks/>
            <a:stCxn id="153" idx="6"/>
          </p:cNvCxnSpPr>
          <p:nvPr/>
        </p:nvCxnSpPr>
        <p:spPr>
          <a:xfrm flipV="1">
            <a:off x="6761747" y="3918652"/>
            <a:ext cx="534134" cy="22167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D501C3F7-3FAF-5E4D-2CFA-939675788F8D}"/>
              </a:ext>
            </a:extLst>
          </p:cNvPr>
          <p:cNvCxnSpPr>
            <a:cxnSpLocks/>
            <a:stCxn id="152" idx="6"/>
          </p:cNvCxnSpPr>
          <p:nvPr/>
        </p:nvCxnSpPr>
        <p:spPr>
          <a:xfrm>
            <a:off x="6761747" y="2820432"/>
            <a:ext cx="534134" cy="35313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F63BAC11-36F7-8D0E-5A34-F749F90A8FC0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 flipH="1">
            <a:off x="11014784" y="3699227"/>
            <a:ext cx="3639" cy="180775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0594AEBC-1C5A-CFB2-1D9F-3043FB2CE13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962042" y="2883134"/>
            <a:ext cx="893" cy="57548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DAB9530-5414-F1DD-B45E-7BB273EBAFB9}"/>
              </a:ext>
            </a:extLst>
          </p:cNvPr>
          <p:cNvSpPr/>
          <p:nvPr/>
        </p:nvSpPr>
        <p:spPr>
          <a:xfrm>
            <a:off x="1699507" y="5348906"/>
            <a:ext cx="1154545" cy="5600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로그인</a:t>
            </a:r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/</a:t>
            </a: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로그아웃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871D59B-C67C-B08F-61E1-96392A3B3E26}"/>
              </a:ext>
            </a:extLst>
          </p:cNvPr>
          <p:cNvSpPr/>
          <p:nvPr/>
        </p:nvSpPr>
        <p:spPr>
          <a:xfrm>
            <a:off x="1699506" y="6072160"/>
            <a:ext cx="1154545" cy="5600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비밀번호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찾기</a:t>
            </a:r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/</a:t>
            </a: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재설정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533CED-7EE3-6041-7AB7-BCDD00549959}"/>
              </a:ext>
            </a:extLst>
          </p:cNvPr>
          <p:cNvCxnSpPr>
            <a:cxnSpLocks/>
            <a:stCxn id="14" idx="3"/>
            <a:endCxn id="7" idx="2"/>
          </p:cNvCxnSpPr>
          <p:nvPr/>
        </p:nvCxnSpPr>
        <p:spPr>
          <a:xfrm>
            <a:off x="1260142" y="3736454"/>
            <a:ext cx="439365" cy="1892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D9E132B-2F12-CEA6-CBC2-E1525745F6B5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60142" y="3736454"/>
            <a:ext cx="439364" cy="2615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B22CBED3-F9DE-90C7-6E59-120A3ABA346A}"/>
              </a:ext>
            </a:extLst>
          </p:cNvPr>
          <p:cNvSpPr/>
          <p:nvPr/>
        </p:nvSpPr>
        <p:spPr>
          <a:xfrm>
            <a:off x="9153231" y="1394145"/>
            <a:ext cx="1154546" cy="4433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로그인</a:t>
            </a:r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/</a:t>
            </a:r>
          </a:p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로그아웃</a:t>
            </a:r>
            <a:endParaRPr lang="en-US" altLang="ko-KR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B7E159-9E75-2645-E8F0-4E92189FADFC}"/>
              </a:ext>
            </a:extLst>
          </p:cNvPr>
          <p:cNvCxnSpPr>
            <a:cxnSpLocks/>
            <a:stCxn id="15" idx="1"/>
            <a:endCxn id="33" idx="6"/>
          </p:cNvCxnSpPr>
          <p:nvPr/>
        </p:nvCxnSpPr>
        <p:spPr>
          <a:xfrm flipH="1" flipV="1">
            <a:off x="10307777" y="1615818"/>
            <a:ext cx="444787" cy="15102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579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본론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) ANPR(AI)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044111C-475C-249F-3F7D-19947FFB1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6"/>
          <a:stretch/>
        </p:blipFill>
        <p:spPr>
          <a:xfrm>
            <a:off x="2646400" y="1617092"/>
            <a:ext cx="6917671" cy="5001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2364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04288E-F5BA-182F-5B17-2FA5DD7E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23" y="2225766"/>
            <a:ext cx="2541870" cy="2544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F1C99-659B-A21E-4A7C-56FCCBBF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433" y="2225766"/>
            <a:ext cx="2544950" cy="2544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A1F716-C76C-94E0-6F5B-99D666DD642C}"/>
              </a:ext>
            </a:extLst>
          </p:cNvPr>
          <p:cNvSpPr txBox="1"/>
          <p:nvPr/>
        </p:nvSpPr>
        <p:spPr>
          <a:xfrm>
            <a:off x="7820680" y="4850831"/>
            <a:ext cx="2127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증강 기법을 활용한 학습 장면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4BD874-836D-471F-3695-577C000D84F5}"/>
              </a:ext>
            </a:extLst>
          </p:cNvPr>
          <p:cNvSpPr txBox="1"/>
          <p:nvPr/>
        </p:nvSpPr>
        <p:spPr>
          <a:xfrm>
            <a:off x="759247" y="2567592"/>
            <a:ext cx="54812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YOLOv8n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모델을 기반으로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'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번호판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클래스를 추가하여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Fine-Tuning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defRPr sz="1600" b="1"/>
            </a:pP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600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클래스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사람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오토바이 유지</a:t>
            </a:r>
          </a:p>
          <a:p>
            <a:pPr>
              <a:defRPr sz="1600"/>
            </a:pP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600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클래스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번호판</a:t>
            </a:r>
          </a:p>
          <a:p>
            <a:pPr>
              <a:defRPr sz="1600"/>
            </a:pP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600" b="1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증강 기법 적용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>
              <a:defRPr sz="1600" b="1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상하 반전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flipud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=0.5):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시점 대응</a:t>
            </a:r>
          </a:p>
          <a:p>
            <a:pPr>
              <a:defRPr sz="1600" b="1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좌우 반전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fliplr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=0.5):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방향성 편향 보정</a:t>
            </a:r>
          </a:p>
          <a:p>
            <a:pPr>
              <a:defRPr sz="1600" b="1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크기 조절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(scale=0.5):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거리 변화 학습</a:t>
            </a:r>
          </a:p>
          <a:p>
            <a:pPr>
              <a:defRPr sz="1600" b="1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 변환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(translate=0.1):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변화 대응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5C068-59B3-A5EB-6A9A-82E6224FD916}"/>
              </a:ext>
            </a:extLst>
          </p:cNvPr>
          <p:cNvSpPr txBox="1"/>
          <p:nvPr/>
        </p:nvSpPr>
        <p:spPr>
          <a:xfrm>
            <a:off x="591127" y="595147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본론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) ANPR(AI)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390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텍스트, 자동차, 자동차 외장, 차량 번호판이(가) 표시된 사진&#10;&#10;자동 생성된 설명">
            <a:extLst>
              <a:ext uri="{FF2B5EF4-FFF2-40B4-BE49-F238E27FC236}">
                <a16:creationId xmlns:a16="http://schemas.microsoft.com/office/drawing/2014/main" id="{67E8F7F8-DB49-02FC-7998-999E078FF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88" y="2171181"/>
            <a:ext cx="2184018" cy="1637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 descr="차량, 하늘, 육상 차량, 바퀴이(가) 표시된 사진&#10;&#10;자동 생성된 설명">
            <a:extLst>
              <a:ext uri="{FF2B5EF4-FFF2-40B4-BE49-F238E27FC236}">
                <a16:creationId xmlns:a16="http://schemas.microsoft.com/office/drawing/2014/main" id="{894AD078-B540-9754-8E60-170ED630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915" y="2173297"/>
            <a:ext cx="2184019" cy="1643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 descr="차량, 육상 차량, 텍스트, 야외이(가) 표시된 사진&#10;&#10;자동 생성된 설명">
            <a:extLst>
              <a:ext uri="{FF2B5EF4-FFF2-40B4-BE49-F238E27FC236}">
                <a16:creationId xmlns:a16="http://schemas.microsoft.com/office/drawing/2014/main" id="{88CCF07C-F1A0-B6AA-B478-5A5E9136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88" y="3748536"/>
            <a:ext cx="2307432" cy="1538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E7A32B-EDE5-60C7-9282-874EEA1EA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54" y="1690893"/>
            <a:ext cx="7129143" cy="3595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80A83-1D59-0009-5258-C7F8BD31D0B9}"/>
              </a:ext>
            </a:extLst>
          </p:cNvPr>
          <p:cNvSpPr txBox="1"/>
          <p:nvPr/>
        </p:nvSpPr>
        <p:spPr>
          <a:xfrm>
            <a:off x="3501087" y="5312547"/>
            <a:ext cx="981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성능 지표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36EC6-A5F9-6FB2-CE99-AADE92F3EAD7}"/>
              </a:ext>
            </a:extLst>
          </p:cNvPr>
          <p:cNvSpPr txBox="1"/>
          <p:nvPr/>
        </p:nvSpPr>
        <p:spPr>
          <a:xfrm>
            <a:off x="8503593" y="5312546"/>
            <a:ext cx="2459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자동차 이미지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TEST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431D9-EAAA-EB96-B221-F7CD843B20D9}"/>
              </a:ext>
            </a:extLst>
          </p:cNvPr>
          <p:cNvSpPr txBox="1"/>
          <p:nvPr/>
        </p:nvSpPr>
        <p:spPr>
          <a:xfrm>
            <a:off x="591127" y="595147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본론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) ANPR(AI)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066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본론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) ANPR(AI)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36EC6-A5F9-6FB2-CE99-AADE92F3EAD7}"/>
              </a:ext>
            </a:extLst>
          </p:cNvPr>
          <p:cNvSpPr txBox="1"/>
          <p:nvPr/>
        </p:nvSpPr>
        <p:spPr>
          <a:xfrm>
            <a:off x="1586564" y="4229263"/>
            <a:ext cx="100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원본 영상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8586A9-1261-6B48-4D09-4622D62AC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70" y="2418119"/>
            <a:ext cx="2237295" cy="1811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445ED8-6340-752B-A5EE-97A3771FE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929" y="2927468"/>
            <a:ext cx="1337446" cy="8511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253B78-5EB3-29BC-9473-DFEBF59CA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97" y="2439853"/>
            <a:ext cx="2365678" cy="1767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2F02C-55C5-64FA-F2B8-E31CA7696614}"/>
              </a:ext>
            </a:extLst>
          </p:cNvPr>
          <p:cNvSpPr txBox="1"/>
          <p:nvPr/>
        </p:nvSpPr>
        <p:spPr>
          <a:xfrm>
            <a:off x="4146936" y="3779860"/>
            <a:ext cx="168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번호판 검출 후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크롭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F556B9-DA14-371D-273A-65200F928F36}"/>
              </a:ext>
            </a:extLst>
          </p:cNvPr>
          <p:cNvSpPr txBox="1"/>
          <p:nvPr/>
        </p:nvSpPr>
        <p:spPr>
          <a:xfrm>
            <a:off x="6436476" y="3198167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Google Vision API</a:t>
            </a:r>
          </a:p>
          <a:p>
            <a:pPr algn="ctr"/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OCR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 기능 활용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99013F-CA85-08E1-5F92-BEDAA5AC2CE2}"/>
              </a:ext>
            </a:extLst>
          </p:cNvPr>
          <p:cNvSpPr txBox="1"/>
          <p:nvPr/>
        </p:nvSpPr>
        <p:spPr>
          <a:xfrm>
            <a:off x="9818115" y="4229263"/>
            <a:ext cx="787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&lt;ANPR&gt;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3386EECB-9477-C4B3-1C0B-7E7C8FE1EF0C}"/>
              </a:ext>
            </a:extLst>
          </p:cNvPr>
          <p:cNvSpPr/>
          <p:nvPr/>
        </p:nvSpPr>
        <p:spPr>
          <a:xfrm>
            <a:off x="3487918" y="3198167"/>
            <a:ext cx="588121" cy="393444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89D708E-7990-B01A-35FC-66D58F5BD7C8}"/>
              </a:ext>
            </a:extLst>
          </p:cNvPr>
          <p:cNvSpPr/>
          <p:nvPr/>
        </p:nvSpPr>
        <p:spPr>
          <a:xfrm>
            <a:off x="5771265" y="3170906"/>
            <a:ext cx="588121" cy="393444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6E5137C-C814-60B1-1568-C83AF2E6F119}"/>
              </a:ext>
            </a:extLst>
          </p:cNvPr>
          <p:cNvSpPr/>
          <p:nvPr/>
        </p:nvSpPr>
        <p:spPr>
          <a:xfrm>
            <a:off x="8198401" y="3156297"/>
            <a:ext cx="588121" cy="393444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30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685050" y="579871"/>
            <a:ext cx="4687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본론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데이터베이스 설계</a:t>
            </a:r>
          </a:p>
        </p:txBody>
      </p:sp>
      <p:pic>
        <p:nvPicPr>
          <p:cNvPr id="13" name="그림 1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DA28D7B-F027-2F55-49E1-529D63D6C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3"/>
          <a:stretch/>
        </p:blipFill>
        <p:spPr>
          <a:xfrm>
            <a:off x="2774924" y="1409661"/>
            <a:ext cx="6383033" cy="52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8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685050" y="579871"/>
            <a:ext cx="6260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본론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) User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화면 설계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사이트 맵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2829F-0C45-1C3C-7101-4F945E12534E}"/>
              </a:ext>
            </a:extLst>
          </p:cNvPr>
          <p:cNvSpPr txBox="1"/>
          <p:nvPr/>
        </p:nvSpPr>
        <p:spPr>
          <a:xfrm>
            <a:off x="4514850" y="126303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444447"/>
                </a:solidFill>
                <a:effectLst/>
                <a:latin typeface="+mj-ea"/>
                <a:ea typeface="+mj-ea"/>
              </a:rPr>
              <a:t>■ 홈페이지 </a:t>
            </a:r>
            <a:r>
              <a:rPr lang="ko-KR" altLang="en-US" b="1" i="0" dirty="0" err="1">
                <a:solidFill>
                  <a:srgbClr val="444447"/>
                </a:solidFill>
                <a:effectLst/>
                <a:latin typeface="+mj-ea"/>
                <a:ea typeface="+mj-ea"/>
              </a:rPr>
              <a:t>사이트맵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A2665-D322-F3C6-10B1-BE0AAF2F3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05" y="1730758"/>
            <a:ext cx="8839389" cy="4896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200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450043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야외, 하늘, 나무, 가로등이(가) 표시된 사진&#10;&#10;자동 생성된 설명">
            <a:extLst>
              <a:ext uri="{FF2B5EF4-FFF2-40B4-BE49-F238E27FC236}">
                <a16:creationId xmlns:a16="http://schemas.microsoft.com/office/drawing/2014/main" id="{EC58AD24-1EEF-6244-D6FA-AEBB1D33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9633" cy="6858000"/>
          </a:xfrm>
          <a:prstGeom prst="rect">
            <a:avLst/>
          </a:prstGeom>
        </p:spPr>
      </p:pic>
      <p:pic>
        <p:nvPicPr>
          <p:cNvPr id="3" name="그림 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3BE4286-C237-E246-9D47-C2E979993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5" r="25274" b="6787"/>
          <a:stretch/>
        </p:blipFill>
        <p:spPr>
          <a:xfrm>
            <a:off x="4579634" y="440872"/>
            <a:ext cx="7193266" cy="59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22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685050" y="579871"/>
            <a:ext cx="6369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본론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) Staff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화면 설계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사이트 맵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2829F-0C45-1C3C-7101-4F945E12534E}"/>
              </a:ext>
            </a:extLst>
          </p:cNvPr>
          <p:cNvSpPr txBox="1"/>
          <p:nvPr/>
        </p:nvSpPr>
        <p:spPr>
          <a:xfrm>
            <a:off x="4514850" y="126303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444447"/>
                </a:solidFill>
                <a:effectLst/>
                <a:latin typeface="+mj-ea"/>
                <a:ea typeface="+mj-ea"/>
              </a:rPr>
              <a:t>■ 홈페이지 </a:t>
            </a:r>
            <a:r>
              <a:rPr lang="ko-KR" altLang="en-US" b="1" i="0" dirty="0" err="1">
                <a:solidFill>
                  <a:srgbClr val="444447"/>
                </a:solidFill>
                <a:effectLst/>
                <a:latin typeface="+mj-ea"/>
                <a:ea typeface="+mj-ea"/>
              </a:rPr>
              <a:t>사이트맵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BDD717-6A03-0C23-2F7D-88452BAA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71" y="1690894"/>
            <a:ext cx="8647857" cy="4605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81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685050" y="579871"/>
            <a:ext cx="4759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본론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실시간 스트리밍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문제</a:t>
            </a:r>
          </a:p>
        </p:txBody>
      </p:sp>
      <p:pic>
        <p:nvPicPr>
          <p:cNvPr id="5" name="그림 4" descr="텍스트, 원, 스크린샷이(가) 표시된 사진&#10;&#10;자동 생성된 설명">
            <a:extLst>
              <a:ext uri="{FF2B5EF4-FFF2-40B4-BE49-F238E27FC236}">
                <a16:creationId xmlns:a16="http://schemas.microsoft.com/office/drawing/2014/main" id="{CCE5BAF0-3159-200E-AF18-0BA4834A3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13" y="1106119"/>
            <a:ext cx="9351752" cy="54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89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685050" y="579871"/>
            <a:ext cx="5609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본론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실시간 스트리밍 문제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해결</a:t>
            </a:r>
          </a:p>
        </p:txBody>
      </p:sp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2DA058C5-BE10-9011-37C3-5DE8A59AB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698" y="1263009"/>
            <a:ext cx="5798448" cy="5113662"/>
          </a:xfrm>
          <a:prstGeom prst="rect">
            <a:avLst/>
          </a:prstGeom>
        </p:spPr>
      </p:pic>
      <p:pic>
        <p:nvPicPr>
          <p:cNvPr id="9" name="그림 8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1BD46BD7-47CB-0DD0-CA17-5249D15F1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84" y="1076352"/>
            <a:ext cx="6729617" cy="500059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030F72-5F29-11D9-C44D-B900B07401AE}"/>
              </a:ext>
            </a:extLst>
          </p:cNvPr>
          <p:cNvCxnSpPr>
            <a:cxnSpLocks/>
          </p:cNvCxnSpPr>
          <p:nvPr/>
        </p:nvCxnSpPr>
        <p:spPr>
          <a:xfrm>
            <a:off x="5552388" y="1263009"/>
            <a:ext cx="0" cy="5392317"/>
          </a:xfrm>
          <a:prstGeom prst="line">
            <a:avLst/>
          </a:prstGeom>
          <a:ln w="25400">
            <a:solidFill>
              <a:schemeClr val="tx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977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109">
            <a:extLst>
              <a:ext uri="{FF2B5EF4-FFF2-40B4-BE49-F238E27FC236}">
                <a16:creationId xmlns:a16="http://schemas.microsoft.com/office/drawing/2014/main" id="{310BFF31-E790-822D-13BB-64E9D549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196" y="2289858"/>
            <a:ext cx="4830139" cy="4568142"/>
          </a:xfrm>
          <a:prstGeom prst="rect">
            <a:avLst/>
          </a:prstGeom>
        </p:spPr>
      </p:pic>
      <p:sp>
        <p:nvSpPr>
          <p:cNvPr id="108" name="생각 풍선: 구름 모양 107">
            <a:extLst>
              <a:ext uri="{FF2B5EF4-FFF2-40B4-BE49-F238E27FC236}">
                <a16:creationId xmlns:a16="http://schemas.microsoft.com/office/drawing/2014/main" id="{3194C77F-3CB6-2C64-47C8-3F6BFDE84B6C}"/>
              </a:ext>
            </a:extLst>
          </p:cNvPr>
          <p:cNvSpPr/>
          <p:nvPr/>
        </p:nvSpPr>
        <p:spPr>
          <a:xfrm>
            <a:off x="1932605" y="1388161"/>
            <a:ext cx="4695321" cy="1646351"/>
          </a:xfrm>
          <a:prstGeom prst="cloudCallout">
            <a:avLst>
              <a:gd name="adj1" fmla="val 44438"/>
              <a:gd name="adj2" fmla="val 50651"/>
            </a:avLst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427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본론</a:t>
            </a:r>
            <a:r>
              <a:rPr lang="en-US" altLang="ko-KR" sz="3200" dirty="0">
                <a:latin typeface="여기어때 잘난체 고딕 TTF" pitchFamily="2" charset="-127"/>
                <a:ea typeface="여기어때 잘난체 고딕 TTF" pitchFamily="2" charset="-127"/>
              </a:rPr>
              <a:t>) </a:t>
            </a:r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시스템 아키텍처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E963F9-EB57-BBE8-D32C-29B246437502}"/>
              </a:ext>
            </a:extLst>
          </p:cNvPr>
          <p:cNvSpPr/>
          <p:nvPr/>
        </p:nvSpPr>
        <p:spPr>
          <a:xfrm>
            <a:off x="4283768" y="2183831"/>
            <a:ext cx="1491102" cy="555472"/>
          </a:xfrm>
          <a:prstGeom prst="round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4E880FB-DF57-D396-C1D4-F3ABF2DD141C}"/>
              </a:ext>
            </a:extLst>
          </p:cNvPr>
          <p:cNvSpPr/>
          <p:nvPr/>
        </p:nvSpPr>
        <p:spPr>
          <a:xfrm>
            <a:off x="2630701" y="2212233"/>
            <a:ext cx="1468979" cy="487806"/>
          </a:xfrm>
          <a:prstGeom prst="round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AD2261-5E0A-8AD8-08E3-C8A8E2B530CF}"/>
              </a:ext>
            </a:extLst>
          </p:cNvPr>
          <p:cNvSpPr/>
          <p:nvPr/>
        </p:nvSpPr>
        <p:spPr>
          <a:xfrm>
            <a:off x="3328615" y="1643524"/>
            <a:ext cx="1267616" cy="453917"/>
          </a:xfrm>
          <a:prstGeom prst="round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BB2B676-829F-3294-B959-C063E92F9A55}"/>
              </a:ext>
            </a:extLst>
          </p:cNvPr>
          <p:cNvSpPr/>
          <p:nvPr/>
        </p:nvSpPr>
        <p:spPr>
          <a:xfrm>
            <a:off x="3151762" y="2269669"/>
            <a:ext cx="872794" cy="383968"/>
          </a:xfrm>
          <a:prstGeom prst="roundRect">
            <a:avLst/>
          </a:prstGeom>
          <a:solidFill>
            <a:srgbClr val="00206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84" name="그림 83" descr="지도이(가) 표시된 사진&#10;&#10;자동 생성된 설명">
            <a:extLst>
              <a:ext uri="{FF2B5EF4-FFF2-40B4-BE49-F238E27FC236}">
                <a16:creationId xmlns:a16="http://schemas.microsoft.com/office/drawing/2014/main" id="{49F35875-3B14-9A11-4A6B-1090F11DA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832" y="2224965"/>
            <a:ext cx="409435" cy="475074"/>
          </a:xfrm>
          <a:prstGeom prst="rect">
            <a:avLst/>
          </a:prstGeom>
        </p:spPr>
      </p:pic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03AC112-0592-83FE-7D97-3031253C708C}"/>
              </a:ext>
            </a:extLst>
          </p:cNvPr>
          <p:cNvSpPr/>
          <p:nvPr/>
        </p:nvSpPr>
        <p:spPr>
          <a:xfrm>
            <a:off x="3808421" y="1680825"/>
            <a:ext cx="694668" cy="388576"/>
          </a:xfrm>
          <a:prstGeom prst="roundRect">
            <a:avLst/>
          </a:prstGeom>
          <a:solidFill>
            <a:srgbClr val="00206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86" name="그림 85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29A03A18-2EF3-111C-1BB5-6FD1B8644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65" y="1660486"/>
            <a:ext cx="580815" cy="435611"/>
          </a:xfrm>
          <a:prstGeom prst="rect">
            <a:avLst/>
          </a:prstGeom>
        </p:spPr>
      </p:pic>
      <p:pic>
        <p:nvPicPr>
          <p:cNvPr id="87" name="그림 86" descr="그래픽, 레드, 오렌지, 디자인이(가) 표시된 사진&#10;&#10;자동 생성된 설명">
            <a:extLst>
              <a:ext uri="{FF2B5EF4-FFF2-40B4-BE49-F238E27FC236}">
                <a16:creationId xmlns:a16="http://schemas.microsoft.com/office/drawing/2014/main" id="{C9F2CA28-3B9D-BE69-D1AE-29BF2A5187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93" y="2272076"/>
            <a:ext cx="341465" cy="341465"/>
          </a:xfrm>
          <a:prstGeom prst="rect">
            <a:avLst/>
          </a:prstGeom>
        </p:spPr>
      </p:pic>
      <p:pic>
        <p:nvPicPr>
          <p:cNvPr id="88" name="그림 87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23DB6D91-3203-2914-9C5C-2AE26E366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65" y="2281815"/>
            <a:ext cx="512037" cy="341465"/>
          </a:xfrm>
          <a:prstGeom prst="rect">
            <a:avLst/>
          </a:prstGeom>
        </p:spPr>
      </p:pic>
      <p:pic>
        <p:nvPicPr>
          <p:cNvPr id="89" name="그림 88" descr="로고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DEA79165-B0DC-F5E5-3450-60DD19CBD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86" y="2333359"/>
            <a:ext cx="237077" cy="237077"/>
          </a:xfrm>
          <a:prstGeom prst="rect">
            <a:avLst/>
          </a:prstGeom>
        </p:spPr>
      </p:pic>
      <p:pic>
        <p:nvPicPr>
          <p:cNvPr id="90" name="그림 89" descr="스크린샷, 로고, 일렉트릭 블루, 원이(가) 표시된 사진&#10;&#10;자동 생성된 설명">
            <a:extLst>
              <a:ext uri="{FF2B5EF4-FFF2-40B4-BE49-F238E27FC236}">
                <a16:creationId xmlns:a16="http://schemas.microsoft.com/office/drawing/2014/main" id="{B0380EF7-A5CF-D00F-CBAF-7E6CC22F1C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4" y="1680824"/>
            <a:ext cx="294418" cy="408914"/>
          </a:xfrm>
          <a:prstGeom prst="rect">
            <a:avLst/>
          </a:prstGeom>
        </p:spPr>
      </p:pic>
      <p:pic>
        <p:nvPicPr>
          <p:cNvPr id="91" name="그림 90" descr="텍스트, 스케치, 블랙, 도표이(가) 표시된 사진&#10;&#10;자동 생성된 설명">
            <a:extLst>
              <a:ext uri="{FF2B5EF4-FFF2-40B4-BE49-F238E27FC236}">
                <a16:creationId xmlns:a16="http://schemas.microsoft.com/office/drawing/2014/main" id="{968D9AFA-6009-E3D0-AF9F-93A4F9C9A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54" y="2240913"/>
            <a:ext cx="447013" cy="447013"/>
          </a:xfrm>
          <a:prstGeom prst="rect">
            <a:avLst/>
          </a:prstGeom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F1EFDDF-96F4-860D-117F-903FE15AA90A}"/>
              </a:ext>
            </a:extLst>
          </p:cNvPr>
          <p:cNvSpPr/>
          <p:nvPr/>
        </p:nvSpPr>
        <p:spPr>
          <a:xfrm>
            <a:off x="4826951" y="2265958"/>
            <a:ext cx="872794" cy="421968"/>
          </a:xfrm>
          <a:prstGeom prst="roundRect">
            <a:avLst/>
          </a:prstGeom>
          <a:solidFill>
            <a:srgbClr val="00206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93" name="그림 92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9B49848-563C-4D11-BCA7-B4C7D33C79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003" y="2377939"/>
            <a:ext cx="442665" cy="235073"/>
          </a:xfrm>
          <a:prstGeom prst="rect">
            <a:avLst/>
          </a:prstGeom>
        </p:spPr>
      </p:pic>
      <p:pic>
        <p:nvPicPr>
          <p:cNvPr id="100" name="그림 99" descr="그래픽, 폰트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1FEFAA3D-56C0-9182-414A-74E8D25400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640" y="1382305"/>
            <a:ext cx="828613" cy="82861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8263C89B-2AB7-B460-9513-1D28A5238B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2562" y="5478726"/>
            <a:ext cx="535047" cy="214020"/>
          </a:xfrm>
          <a:prstGeom prst="rect">
            <a:avLst/>
          </a:prstGeom>
        </p:spPr>
      </p:pic>
      <p:pic>
        <p:nvPicPr>
          <p:cNvPr id="112" name="그림 111" descr="상징, 그래픽, 원, 로고이(가) 표시된 사진&#10;&#10;자동 생성된 설명">
            <a:extLst>
              <a:ext uri="{FF2B5EF4-FFF2-40B4-BE49-F238E27FC236}">
                <a16:creationId xmlns:a16="http://schemas.microsoft.com/office/drawing/2014/main" id="{53A17BD5-6B8A-0C2A-F5E8-3D3278CF74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80" y="5492832"/>
            <a:ext cx="142212" cy="216876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20D8C8EA-6417-809B-F657-8CB013C508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6670" y="5022344"/>
            <a:ext cx="535047" cy="263951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33464B6D-64E9-3BDE-F4E4-06EA0F8D39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7174" y="4996003"/>
            <a:ext cx="535047" cy="263951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0190294E-4AE7-387C-1B4F-6AA0E1FD85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9989" y="5000679"/>
            <a:ext cx="535047" cy="263951"/>
          </a:xfrm>
          <a:prstGeom prst="rect">
            <a:avLst/>
          </a:prstGeom>
        </p:spPr>
      </p:pic>
      <p:pic>
        <p:nvPicPr>
          <p:cNvPr id="140" name="그림 139" descr="상징, 그래픽, 원, 로고이(가) 표시된 사진&#10;&#10;자동 생성된 설명">
            <a:extLst>
              <a:ext uri="{FF2B5EF4-FFF2-40B4-BE49-F238E27FC236}">
                <a16:creationId xmlns:a16="http://schemas.microsoft.com/office/drawing/2014/main" id="{4408145F-0C47-E6BA-D805-AED4E7D868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130" y="5033656"/>
            <a:ext cx="142212" cy="216876"/>
          </a:xfrm>
          <a:prstGeom prst="rect">
            <a:avLst/>
          </a:prstGeom>
        </p:spPr>
      </p:pic>
      <p:pic>
        <p:nvPicPr>
          <p:cNvPr id="141" name="그림 140" descr="상징, 그래픽, 원, 로고이(가) 표시된 사진&#10;&#10;자동 생성된 설명">
            <a:extLst>
              <a:ext uri="{FF2B5EF4-FFF2-40B4-BE49-F238E27FC236}">
                <a16:creationId xmlns:a16="http://schemas.microsoft.com/office/drawing/2014/main" id="{67D62B56-5459-8137-B64A-218738C9E5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434" y="5031284"/>
            <a:ext cx="142212" cy="216876"/>
          </a:xfrm>
          <a:prstGeom prst="rect">
            <a:avLst/>
          </a:prstGeom>
        </p:spPr>
      </p:pic>
      <p:pic>
        <p:nvPicPr>
          <p:cNvPr id="142" name="그림 141" descr="상징, 그래픽, 원, 로고이(가) 표시된 사진&#10;&#10;자동 생성된 설명">
            <a:extLst>
              <a:ext uri="{FF2B5EF4-FFF2-40B4-BE49-F238E27FC236}">
                <a16:creationId xmlns:a16="http://schemas.microsoft.com/office/drawing/2014/main" id="{D59D6B49-A10E-4124-9441-B1934E021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678" y="5017243"/>
            <a:ext cx="142212" cy="216876"/>
          </a:xfrm>
          <a:prstGeom prst="rect">
            <a:avLst/>
          </a:prstGeom>
        </p:spPr>
      </p:pic>
      <p:pic>
        <p:nvPicPr>
          <p:cNvPr id="144" name="그림 143" descr="프로젝터이(가) 표시된 사진&#10;&#10;자동 생성된 설명">
            <a:extLst>
              <a:ext uri="{FF2B5EF4-FFF2-40B4-BE49-F238E27FC236}">
                <a16:creationId xmlns:a16="http://schemas.microsoft.com/office/drawing/2014/main" id="{5AF727B2-E3FD-C5F2-3D19-F1D1C674CF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85" y="5039734"/>
            <a:ext cx="657330" cy="660069"/>
          </a:xfrm>
          <a:prstGeom prst="rect">
            <a:avLst/>
          </a:prstGeom>
        </p:spPr>
      </p:pic>
      <p:pic>
        <p:nvPicPr>
          <p:cNvPr id="145" name="그림 144" descr="프로젝터이(가) 표시된 사진&#10;&#10;자동 생성된 설명">
            <a:extLst>
              <a:ext uri="{FF2B5EF4-FFF2-40B4-BE49-F238E27FC236}">
                <a16:creationId xmlns:a16="http://schemas.microsoft.com/office/drawing/2014/main" id="{E4392B95-FDA5-E077-A58E-A39E4CC12F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40" y="5031284"/>
            <a:ext cx="657330" cy="660069"/>
          </a:xfrm>
          <a:prstGeom prst="rect">
            <a:avLst/>
          </a:prstGeom>
        </p:spPr>
      </p:pic>
      <p:pic>
        <p:nvPicPr>
          <p:cNvPr id="146" name="그림 145" descr="프로젝터이(가) 표시된 사진&#10;&#10;자동 생성된 설명">
            <a:extLst>
              <a:ext uri="{FF2B5EF4-FFF2-40B4-BE49-F238E27FC236}">
                <a16:creationId xmlns:a16="http://schemas.microsoft.com/office/drawing/2014/main" id="{45A52401-A8E7-5B03-8F92-5959FEC5EF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438" y="5024096"/>
            <a:ext cx="657330" cy="660069"/>
          </a:xfrm>
          <a:prstGeom prst="rect">
            <a:avLst/>
          </a:prstGeom>
        </p:spPr>
      </p:pic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D3CC43B3-5A84-B1D9-8921-5096487B333E}"/>
              </a:ext>
            </a:extLst>
          </p:cNvPr>
          <p:cNvCxnSpPr>
            <a:cxnSpLocks/>
            <a:stCxn id="144" idx="1"/>
            <a:endCxn id="108" idx="1"/>
          </p:cNvCxnSpPr>
          <p:nvPr/>
        </p:nvCxnSpPr>
        <p:spPr>
          <a:xfrm rot="10800000">
            <a:off x="4280267" y="3032759"/>
            <a:ext cx="3002919" cy="233701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3E64F0AB-C332-652A-335D-82833CCF465B}"/>
              </a:ext>
            </a:extLst>
          </p:cNvPr>
          <p:cNvSpPr txBox="1"/>
          <p:nvPr/>
        </p:nvSpPr>
        <p:spPr>
          <a:xfrm>
            <a:off x="8001619" y="1953259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Admin &amp; Employee &amp; Customer</a:t>
            </a:r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5C3B2945-348F-ADE3-5D1C-69702BEE6C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04388" y="3738971"/>
            <a:ext cx="723900" cy="263951"/>
          </a:xfrm>
          <a:prstGeom prst="rect">
            <a:avLst/>
          </a:prstGeom>
        </p:spPr>
      </p:pic>
      <p:pic>
        <p:nvPicPr>
          <p:cNvPr id="160" name="그림 159" descr="블랙, 어둠이(가) 표시된 사진&#10;&#10;자동 생성된 설명">
            <a:extLst>
              <a:ext uri="{FF2B5EF4-FFF2-40B4-BE49-F238E27FC236}">
                <a16:creationId xmlns:a16="http://schemas.microsoft.com/office/drawing/2014/main" id="{3D4B2938-1565-B016-C6D2-57E9F0E98F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48" y="1191800"/>
            <a:ext cx="947750" cy="947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37972CE3-AAF4-BA4A-FDC2-C12DAB99CFDE}"/>
              </a:ext>
            </a:extLst>
          </p:cNvPr>
          <p:cNvCxnSpPr>
            <a:cxnSpLocks/>
            <a:stCxn id="156" idx="2"/>
          </p:cNvCxnSpPr>
          <p:nvPr/>
        </p:nvCxnSpPr>
        <p:spPr>
          <a:xfrm>
            <a:off x="9373950" y="2230258"/>
            <a:ext cx="0" cy="476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6F561BDB-307B-6850-3455-F88FA6A9BC6D}"/>
              </a:ext>
            </a:extLst>
          </p:cNvPr>
          <p:cNvSpPr txBox="1"/>
          <p:nvPr/>
        </p:nvSpPr>
        <p:spPr>
          <a:xfrm>
            <a:off x="9314988" y="2345173"/>
            <a:ext cx="532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접속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8C241DC-F407-BAB2-2682-C513E69C1D9F}"/>
              </a:ext>
            </a:extLst>
          </p:cNvPr>
          <p:cNvSpPr txBox="1"/>
          <p:nvPr/>
        </p:nvSpPr>
        <p:spPr>
          <a:xfrm>
            <a:off x="4257807" y="515632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1E2B1F04-D655-E1F3-710B-612E8E799C41}"/>
              </a:ext>
            </a:extLst>
          </p:cNvPr>
          <p:cNvSpPr/>
          <p:nvPr/>
        </p:nvSpPr>
        <p:spPr>
          <a:xfrm>
            <a:off x="1847626" y="3353140"/>
            <a:ext cx="1333891" cy="661242"/>
          </a:xfrm>
          <a:prstGeom prst="round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3D15BBE1-E5B4-22BB-14FE-5DA8A3AD5686}"/>
              </a:ext>
            </a:extLst>
          </p:cNvPr>
          <p:cNvSpPr/>
          <p:nvPr/>
        </p:nvSpPr>
        <p:spPr>
          <a:xfrm>
            <a:off x="2529673" y="3409581"/>
            <a:ext cx="585286" cy="559344"/>
          </a:xfrm>
          <a:prstGeom prst="roundRect">
            <a:avLst/>
          </a:prstGeom>
          <a:solidFill>
            <a:srgbClr val="00206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51EBFB6D-9998-E290-9C9F-863561623FEF}"/>
              </a:ext>
            </a:extLst>
          </p:cNvPr>
          <p:cNvSpPr/>
          <p:nvPr/>
        </p:nvSpPr>
        <p:spPr>
          <a:xfrm>
            <a:off x="1840045" y="4553547"/>
            <a:ext cx="1333890" cy="661242"/>
          </a:xfrm>
          <a:prstGeom prst="round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" name="그림 168" descr="텍스트, 스크린샷, 그래픽, 상징이(가) 표시된 사진&#10;&#10;자동 생성된 설명">
            <a:extLst>
              <a:ext uri="{FF2B5EF4-FFF2-40B4-BE49-F238E27FC236}">
                <a16:creationId xmlns:a16="http://schemas.microsoft.com/office/drawing/2014/main" id="{8AE38812-BE77-5101-0CB8-8BF8161979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28" y="4593820"/>
            <a:ext cx="563876" cy="563130"/>
          </a:xfrm>
          <a:prstGeom prst="rect">
            <a:avLst/>
          </a:prstGeom>
        </p:spPr>
      </p:pic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A9EC1170-A286-E4B4-9DBD-5FEC1F1E9B6C}"/>
              </a:ext>
            </a:extLst>
          </p:cNvPr>
          <p:cNvSpPr/>
          <p:nvPr/>
        </p:nvSpPr>
        <p:spPr>
          <a:xfrm>
            <a:off x="2539629" y="4594512"/>
            <a:ext cx="573626" cy="592013"/>
          </a:xfrm>
          <a:prstGeom prst="roundRect">
            <a:avLst/>
          </a:prstGeom>
          <a:solidFill>
            <a:srgbClr val="00206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171" name="그림 170" descr="블랙, 어둠이(가) 표시된 사진&#10;&#10;자동 생성된 설명">
            <a:extLst>
              <a:ext uri="{FF2B5EF4-FFF2-40B4-BE49-F238E27FC236}">
                <a16:creationId xmlns:a16="http://schemas.microsoft.com/office/drawing/2014/main" id="{C2DD3D4A-C2C7-D657-C143-0D59B7B552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213" y="4627733"/>
            <a:ext cx="526216" cy="526216"/>
          </a:xfrm>
          <a:prstGeom prst="rect">
            <a:avLst/>
          </a:prstGeom>
        </p:spPr>
      </p:pic>
      <p:pic>
        <p:nvPicPr>
          <p:cNvPr id="172" name="그림 171" descr="블랙, 어둠이(가) 표시된 사진&#10;&#10;자동 생성된 설명">
            <a:extLst>
              <a:ext uri="{FF2B5EF4-FFF2-40B4-BE49-F238E27FC236}">
                <a16:creationId xmlns:a16="http://schemas.microsoft.com/office/drawing/2014/main" id="{53EA04E3-B4B4-F998-A51A-B6C6DCAA49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02" y="3299225"/>
            <a:ext cx="579968" cy="751014"/>
          </a:xfrm>
          <a:prstGeom prst="rect">
            <a:avLst/>
          </a:prstGeom>
        </p:spPr>
      </p:pic>
      <p:pic>
        <p:nvPicPr>
          <p:cNvPr id="173" name="그림 172" descr="블랙, 어둠이(가) 표시된 사진&#10;&#10;자동 생성된 설명">
            <a:extLst>
              <a:ext uri="{FF2B5EF4-FFF2-40B4-BE49-F238E27FC236}">
                <a16:creationId xmlns:a16="http://schemas.microsoft.com/office/drawing/2014/main" id="{B528526F-7690-F5FB-D0BC-6B479032E7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57" y="3430225"/>
            <a:ext cx="526216" cy="526216"/>
          </a:xfrm>
          <a:prstGeom prst="rect">
            <a:avLst/>
          </a:prstGeom>
        </p:spPr>
      </p:pic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E316BFAC-E2AE-1AC8-816A-510282ED7CFD}"/>
              </a:ext>
            </a:extLst>
          </p:cNvPr>
          <p:cNvCxnSpPr>
            <a:cxnSpLocks/>
            <a:stCxn id="7" idx="2"/>
            <a:endCxn id="166" idx="3"/>
          </p:cNvCxnSpPr>
          <p:nvPr/>
        </p:nvCxnSpPr>
        <p:spPr>
          <a:xfrm rot="5400000">
            <a:off x="3633189" y="2287631"/>
            <a:ext cx="944458" cy="1847802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5CFD3BD8-7804-3BEB-A08B-27E66A3882F1}"/>
              </a:ext>
            </a:extLst>
          </p:cNvPr>
          <p:cNvCxnSpPr>
            <a:cxnSpLocks/>
          </p:cNvCxnSpPr>
          <p:nvPr/>
        </p:nvCxnSpPr>
        <p:spPr>
          <a:xfrm rot="5400000">
            <a:off x="2317031" y="3553990"/>
            <a:ext cx="2235326" cy="501287"/>
          </a:xfrm>
          <a:prstGeom prst="bentConnector3">
            <a:avLst>
              <a:gd name="adj1" fmla="val 100185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38D6F92D-2189-BB77-045C-F2181C625E48}"/>
              </a:ext>
            </a:extLst>
          </p:cNvPr>
          <p:cNvSpPr txBox="1"/>
          <p:nvPr/>
        </p:nvSpPr>
        <p:spPr>
          <a:xfrm>
            <a:off x="2061562" y="3996714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시청 </a:t>
            </a: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Web</a:t>
            </a:r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738261AC-EB9B-68A2-0CE6-62EC2BC91C58}"/>
              </a:ext>
            </a:extLst>
          </p:cNvPr>
          <p:cNvSpPr txBox="1"/>
          <p:nvPr/>
        </p:nvSpPr>
        <p:spPr>
          <a:xfrm>
            <a:off x="2033523" y="5222818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경찰서 </a:t>
            </a: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Web</a:t>
            </a:r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EDBF15A-D7E2-5BA5-1FF7-54DB7F234C85}"/>
              </a:ext>
            </a:extLst>
          </p:cNvPr>
          <p:cNvSpPr txBox="1"/>
          <p:nvPr/>
        </p:nvSpPr>
        <p:spPr>
          <a:xfrm>
            <a:off x="3205902" y="3687114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불법주정차</a:t>
            </a:r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29A2DA-801C-5519-AEF3-AF0D492A595F}"/>
              </a:ext>
            </a:extLst>
          </p:cNvPr>
          <p:cNvSpPr txBox="1"/>
          <p:nvPr/>
        </p:nvSpPr>
        <p:spPr>
          <a:xfrm>
            <a:off x="3248590" y="4940304"/>
            <a:ext cx="426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SOS</a:t>
            </a:r>
          </a:p>
        </p:txBody>
      </p:sp>
      <p:pic>
        <p:nvPicPr>
          <p:cNvPr id="200" name="그림 199">
            <a:extLst>
              <a:ext uri="{FF2B5EF4-FFF2-40B4-BE49-F238E27FC236}">
                <a16:creationId xmlns:a16="http://schemas.microsoft.com/office/drawing/2014/main" id="{B8427139-0D6B-5B4C-C1C5-0B8987E559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61127" y="5947080"/>
            <a:ext cx="897723" cy="117834"/>
          </a:xfrm>
          <a:prstGeom prst="rect">
            <a:avLst/>
          </a:prstGeom>
        </p:spPr>
      </p:pic>
      <p:pic>
        <p:nvPicPr>
          <p:cNvPr id="9" name="그림 8" descr="그래픽, 원, 디자인이(가) 표시된 사진&#10;&#10;자동 생성된 설명">
            <a:extLst>
              <a:ext uri="{FF2B5EF4-FFF2-40B4-BE49-F238E27FC236}">
                <a16:creationId xmlns:a16="http://schemas.microsoft.com/office/drawing/2014/main" id="{84BA69B9-507A-4E24-6AAC-6320C073523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58" y="4423993"/>
            <a:ext cx="498304" cy="498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 descr="스크린샷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8595EC53-F826-589E-440A-74B549DE0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91" y="2368915"/>
            <a:ext cx="446753" cy="3104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0AF7EA-8662-C4AB-EFE3-5E87806DD9A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flipH="1">
            <a:off x="8285234" y="4627733"/>
            <a:ext cx="2099070" cy="19756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0D42BC-9A2C-5B01-1AE3-ED9403496E8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94674" y="4915840"/>
            <a:ext cx="1033007" cy="1708435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07B2A3A-F115-D0BA-589C-6653AE018A4D}"/>
              </a:ext>
            </a:extLst>
          </p:cNvPr>
          <p:cNvSpPr/>
          <p:nvPr/>
        </p:nvSpPr>
        <p:spPr>
          <a:xfrm>
            <a:off x="6670992" y="4776680"/>
            <a:ext cx="1874760" cy="704202"/>
          </a:xfrm>
          <a:custGeom>
            <a:avLst/>
            <a:gdLst>
              <a:gd name="connsiteX0" fmla="*/ 1909187 w 1909187"/>
              <a:gd name="connsiteY0" fmla="*/ 381632 h 793614"/>
              <a:gd name="connsiteX1" fmla="*/ 1487156 w 1909187"/>
              <a:gd name="connsiteY1" fmla="*/ 90229 h 793614"/>
              <a:gd name="connsiteX2" fmla="*/ 854110 w 1909187"/>
              <a:gd name="connsiteY2" fmla="*/ 9843 h 793614"/>
              <a:gd name="connsiteX3" fmla="*/ 261257 w 1909187"/>
              <a:gd name="connsiteY3" fmla="*/ 281148 h 793614"/>
              <a:gd name="connsiteX4" fmla="*/ 0 w 1909187"/>
              <a:gd name="connsiteY4" fmla="*/ 793614 h 79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9187" h="793614">
                <a:moveTo>
                  <a:pt x="1909187" y="381632"/>
                </a:moveTo>
                <a:cubicBezTo>
                  <a:pt x="1786094" y="266913"/>
                  <a:pt x="1663002" y="152194"/>
                  <a:pt x="1487156" y="90229"/>
                </a:cubicBezTo>
                <a:cubicBezTo>
                  <a:pt x="1311310" y="28264"/>
                  <a:pt x="1058426" y="-21977"/>
                  <a:pt x="854110" y="9843"/>
                </a:cubicBezTo>
                <a:cubicBezTo>
                  <a:pt x="649793" y="41663"/>
                  <a:pt x="403609" y="150520"/>
                  <a:pt x="261257" y="281148"/>
                </a:cubicBezTo>
                <a:cubicBezTo>
                  <a:pt x="118905" y="411776"/>
                  <a:pt x="59452" y="602695"/>
                  <a:pt x="0" y="793614"/>
                </a:cubicBezTo>
              </a:path>
            </a:pathLst>
          </a:custGeom>
          <a:noFill/>
          <a:ln w="1524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9392B84-1F8A-A475-8C61-93D9B5A3A5EF}"/>
              </a:ext>
            </a:extLst>
          </p:cNvPr>
          <p:cNvSpPr/>
          <p:nvPr/>
        </p:nvSpPr>
        <p:spPr>
          <a:xfrm>
            <a:off x="6008436" y="6271467"/>
            <a:ext cx="1083139" cy="283293"/>
          </a:xfrm>
          <a:prstGeom prst="roundRect">
            <a:avLst/>
          </a:prstGeom>
          <a:solidFill>
            <a:srgbClr val="1FB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중앙 제어 시스템</a:t>
            </a:r>
            <a:endParaRPr lang="en-US" altLang="ko-KR" sz="9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 Inventor</a:t>
            </a:r>
            <a:endParaRPr lang="ko-KR" altLang="en-US" sz="9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031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427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본론</a:t>
            </a:r>
            <a:r>
              <a:rPr lang="en-US" altLang="ko-KR" sz="3200" dirty="0">
                <a:latin typeface="여기어때 잘난체 고딕 TTF" pitchFamily="2" charset="-127"/>
                <a:ea typeface="여기어때 잘난체 고딕 TTF" pitchFamily="2" charset="-127"/>
              </a:rPr>
              <a:t>) </a:t>
            </a:r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이벤트 아키텍처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B6FE89-593E-01F5-EE91-4BF8D9C4758E}"/>
              </a:ext>
            </a:extLst>
          </p:cNvPr>
          <p:cNvSpPr/>
          <p:nvPr/>
        </p:nvSpPr>
        <p:spPr>
          <a:xfrm>
            <a:off x="6515062" y="3258236"/>
            <a:ext cx="1722974" cy="36248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중앙 제어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670E13-55EB-2AC8-4C62-B323ED5F410C}"/>
              </a:ext>
            </a:extLst>
          </p:cNvPr>
          <p:cNvSpPr/>
          <p:nvPr/>
        </p:nvSpPr>
        <p:spPr>
          <a:xfrm>
            <a:off x="6699792" y="5207354"/>
            <a:ext cx="1279688" cy="36248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여기어때 잘난체 고딕 TTF" pitchFamily="2" charset="-127"/>
                <a:ea typeface="여기어때 잘난체 고딕 TTF" pitchFamily="2" charset="-127"/>
              </a:rPr>
              <a:t>웹</a:t>
            </a:r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7D0E6B-BBC3-2895-77D1-ABC2AEE0894C}"/>
              </a:ext>
            </a:extLst>
          </p:cNvPr>
          <p:cNvCxnSpPr>
            <a:cxnSpLocks/>
          </p:cNvCxnSpPr>
          <p:nvPr/>
        </p:nvCxnSpPr>
        <p:spPr>
          <a:xfrm>
            <a:off x="6934744" y="3620274"/>
            <a:ext cx="0" cy="1592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8FE5F44-BBE0-D1F5-4BE6-35DEA592C7C2}"/>
              </a:ext>
            </a:extLst>
          </p:cNvPr>
          <p:cNvSpPr/>
          <p:nvPr/>
        </p:nvSpPr>
        <p:spPr>
          <a:xfrm>
            <a:off x="3203563" y="1353661"/>
            <a:ext cx="1315334" cy="5343294"/>
          </a:xfrm>
          <a:prstGeom prst="roundRect">
            <a:avLst/>
          </a:prstGeom>
          <a:solidFill>
            <a:schemeClr val="accent1">
              <a:alpha val="4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82C6B4-7FD3-AD2C-7EBE-8E38E1942F59}"/>
              </a:ext>
            </a:extLst>
          </p:cNvPr>
          <p:cNvSpPr/>
          <p:nvPr/>
        </p:nvSpPr>
        <p:spPr>
          <a:xfrm>
            <a:off x="3360165" y="1490759"/>
            <a:ext cx="1038534" cy="2890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메인 조도 센서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BCED7-B7E3-BCA9-014C-03F1751C496C}"/>
              </a:ext>
            </a:extLst>
          </p:cNvPr>
          <p:cNvSpPr/>
          <p:nvPr/>
        </p:nvSpPr>
        <p:spPr>
          <a:xfrm>
            <a:off x="3367142" y="1924335"/>
            <a:ext cx="1038534" cy="2890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LED_1</a:t>
            </a:r>
            <a:endParaRPr lang="ko-KR" altLang="en-US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76706F-8C2D-8293-0DD3-060CBAAC241C}"/>
              </a:ext>
            </a:extLst>
          </p:cNvPr>
          <p:cNvCxnSpPr>
            <a:cxnSpLocks/>
          </p:cNvCxnSpPr>
          <p:nvPr/>
        </p:nvCxnSpPr>
        <p:spPr>
          <a:xfrm flipV="1">
            <a:off x="7806869" y="3620274"/>
            <a:ext cx="0" cy="158708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7C16E3-DB64-58F0-89D2-701ED3E3719B}"/>
              </a:ext>
            </a:extLst>
          </p:cNvPr>
          <p:cNvSpPr/>
          <p:nvPr/>
        </p:nvSpPr>
        <p:spPr>
          <a:xfrm>
            <a:off x="3282130" y="3381189"/>
            <a:ext cx="1209195" cy="160523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AC43E-00BC-75A7-15C8-C299CC7681BA}"/>
              </a:ext>
            </a:extLst>
          </p:cNvPr>
          <p:cNvSpPr/>
          <p:nvPr/>
        </p:nvSpPr>
        <p:spPr>
          <a:xfrm>
            <a:off x="3370051" y="3689595"/>
            <a:ext cx="1038534" cy="2890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서브 조도 센서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4710F4-35A2-9CE0-D287-DD0EACCAB659}"/>
              </a:ext>
            </a:extLst>
          </p:cNvPr>
          <p:cNvSpPr/>
          <p:nvPr/>
        </p:nvSpPr>
        <p:spPr>
          <a:xfrm>
            <a:off x="3365274" y="4503958"/>
            <a:ext cx="1038534" cy="2890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기울기 센서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8F5A49-5BED-CE07-641E-CAF3F6A50DA0}"/>
              </a:ext>
            </a:extLst>
          </p:cNvPr>
          <p:cNvSpPr/>
          <p:nvPr/>
        </p:nvSpPr>
        <p:spPr>
          <a:xfrm>
            <a:off x="3367142" y="4085089"/>
            <a:ext cx="1038534" cy="2890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서브 조도 센서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7165C-E65E-F149-7641-D51E687FEE33}"/>
              </a:ext>
            </a:extLst>
          </p:cNvPr>
          <p:cNvSpPr txBox="1"/>
          <p:nvPr/>
        </p:nvSpPr>
        <p:spPr>
          <a:xfrm>
            <a:off x="3334106" y="3440936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자가진단 센서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313895-9DE4-AE1D-26E2-8D66F4AAEBAA}"/>
              </a:ext>
            </a:extLst>
          </p:cNvPr>
          <p:cNvSpPr/>
          <p:nvPr/>
        </p:nvSpPr>
        <p:spPr>
          <a:xfrm>
            <a:off x="3367142" y="2374431"/>
            <a:ext cx="1038534" cy="2890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여기어때 잘난체 고딕 TTF" pitchFamily="2" charset="-127"/>
                <a:ea typeface="여기어때 잘난체 고딕 TTF" pitchFamily="2" charset="-127"/>
              </a:rPr>
              <a:t>LED_2</a:t>
            </a:r>
            <a:endParaRPr lang="ko-KR" altLang="en-US" sz="10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C92800-3839-7197-D899-7F4DDFC399D4}"/>
              </a:ext>
            </a:extLst>
          </p:cNvPr>
          <p:cNvSpPr txBox="1"/>
          <p:nvPr/>
        </p:nvSpPr>
        <p:spPr>
          <a:xfrm>
            <a:off x="6858392" y="282828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</a:t>
            </a:r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74BAA4-8439-5EB3-0CBB-C32873F15736}"/>
              </a:ext>
            </a:extLst>
          </p:cNvPr>
          <p:cNvSpPr txBox="1"/>
          <p:nvPr/>
        </p:nvSpPr>
        <p:spPr>
          <a:xfrm>
            <a:off x="6591378" y="4642967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자가진단</a:t>
            </a:r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endParaRPr lang="ko-KR" altLang="en-US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8B15D8-2AFF-5A8F-BACF-F00FF1555D1E}"/>
              </a:ext>
            </a:extLst>
          </p:cNvPr>
          <p:cNvSpPr txBox="1"/>
          <p:nvPr/>
        </p:nvSpPr>
        <p:spPr>
          <a:xfrm>
            <a:off x="7615172" y="3804236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</a:t>
            </a:r>
          </a:p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1258538-B2A7-1557-16B3-458932710A48}"/>
              </a:ext>
            </a:extLst>
          </p:cNvPr>
          <p:cNvSpPr txBox="1"/>
          <p:nvPr/>
        </p:nvSpPr>
        <p:spPr>
          <a:xfrm>
            <a:off x="3282130" y="5904835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가로등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CB5927D-DD18-E7D3-961A-07F5E2A05CC4}"/>
              </a:ext>
            </a:extLst>
          </p:cNvPr>
          <p:cNvSpPr/>
          <p:nvPr/>
        </p:nvSpPr>
        <p:spPr>
          <a:xfrm>
            <a:off x="3334106" y="5257208"/>
            <a:ext cx="1038534" cy="2890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atin typeface="여기어때 잘난체 고딕 TTF" pitchFamily="2" charset="-127"/>
                <a:ea typeface="여기어때 잘난체 고딕 TTF" pitchFamily="2" charset="-127"/>
              </a:rPr>
              <a:t>SOS </a:t>
            </a:r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버튼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C00668D-FA8B-3DB9-140D-D18E3025AA9B}"/>
              </a:ext>
            </a:extLst>
          </p:cNvPr>
          <p:cNvCxnSpPr>
            <a:cxnSpLocks/>
          </p:cNvCxnSpPr>
          <p:nvPr/>
        </p:nvCxnSpPr>
        <p:spPr>
          <a:xfrm flipH="1">
            <a:off x="7376549" y="3620274"/>
            <a:ext cx="7763" cy="1587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37A95C4-17DE-25A9-61A0-F6DB4D9FE1E9}"/>
              </a:ext>
            </a:extLst>
          </p:cNvPr>
          <p:cNvSpPr txBox="1"/>
          <p:nvPr/>
        </p:nvSpPr>
        <p:spPr>
          <a:xfrm>
            <a:off x="7186974" y="4188253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SOS</a:t>
            </a:r>
          </a:p>
          <a:p>
            <a:pPr algn="ctr"/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endParaRPr lang="ko-KR" altLang="en-US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9796FD9-79FA-E2FF-6C13-8B9DCC678D6D}"/>
              </a:ext>
            </a:extLst>
          </p:cNvPr>
          <p:cNvSpPr/>
          <p:nvPr/>
        </p:nvSpPr>
        <p:spPr>
          <a:xfrm>
            <a:off x="9614630" y="5207354"/>
            <a:ext cx="1279688" cy="36248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경찰서 사이트</a:t>
            </a:r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0CD11A47-DF8A-67FE-FA58-2514A3D9C21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398699" y="1635285"/>
            <a:ext cx="3534848" cy="1622951"/>
          </a:xfrm>
          <a:prstGeom prst="bentConnector3">
            <a:avLst>
              <a:gd name="adj1" fmla="val 10013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1C6905-2807-0908-1AC8-E51DBF13C50C}"/>
              </a:ext>
            </a:extLst>
          </p:cNvPr>
          <p:cNvSpPr txBox="1"/>
          <p:nvPr/>
        </p:nvSpPr>
        <p:spPr>
          <a:xfrm>
            <a:off x="7445272" y="1447901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조도 센서</a:t>
            </a:r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</a:t>
            </a:r>
            <a:b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송신</a:t>
            </a:r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62A038B6-22E4-0F80-1323-017520D60CD5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>
            <a:off x="4405676" y="2068861"/>
            <a:ext cx="3380650" cy="1185658"/>
          </a:xfrm>
          <a:prstGeom prst="bentConnector3">
            <a:avLst>
              <a:gd name="adj1" fmla="val 8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BA166E36-131D-3740-A47B-12124C2D29E8}"/>
              </a:ext>
            </a:extLst>
          </p:cNvPr>
          <p:cNvCxnSpPr>
            <a:cxnSpLocks/>
            <a:endCxn id="22" idx="3"/>
          </p:cNvCxnSpPr>
          <p:nvPr/>
        </p:nvCxnSpPr>
        <p:spPr>
          <a:xfrm rot="10800000">
            <a:off x="4405676" y="2518958"/>
            <a:ext cx="3216834" cy="746563"/>
          </a:xfrm>
          <a:prstGeom prst="bentConnector3">
            <a:avLst>
              <a:gd name="adj1" fmla="val 182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673EEA-220F-8E2D-2BDF-6CBB3FE3E5D0}"/>
              </a:ext>
            </a:extLst>
          </p:cNvPr>
          <p:cNvSpPr txBox="1"/>
          <p:nvPr/>
        </p:nvSpPr>
        <p:spPr>
          <a:xfrm>
            <a:off x="7298592" y="2842733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조도</a:t>
            </a:r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</a:t>
            </a:r>
          </a:p>
        </p:txBody>
      </p: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66C89D8-D706-8FFB-B805-EA4CFFECB3AC}"/>
              </a:ext>
            </a:extLst>
          </p:cNvPr>
          <p:cNvCxnSpPr>
            <a:endCxn id="4" idx="1"/>
          </p:cNvCxnSpPr>
          <p:nvPr/>
        </p:nvCxnSpPr>
        <p:spPr>
          <a:xfrm flipV="1">
            <a:off x="4372640" y="3439477"/>
            <a:ext cx="2142422" cy="196225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6C00C4C-E58D-683C-D0A2-7800281CE0CF}"/>
              </a:ext>
            </a:extLst>
          </p:cNvPr>
          <p:cNvSpPr txBox="1"/>
          <p:nvPr/>
        </p:nvSpPr>
        <p:spPr>
          <a:xfrm>
            <a:off x="5762211" y="3265520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눌림</a:t>
            </a:r>
            <a:b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신호</a:t>
            </a: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398F98C4-F984-2A79-FCAF-016DB9E9B0B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491325" y="3620274"/>
            <a:ext cx="2277120" cy="563534"/>
          </a:xfrm>
          <a:prstGeom prst="bentConnector3">
            <a:avLst>
              <a:gd name="adj1" fmla="val 100195"/>
            </a:avLst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59278D9-24C0-C9DA-DDAB-B71DCE2A034A}"/>
              </a:ext>
            </a:extLst>
          </p:cNvPr>
          <p:cNvSpPr txBox="1"/>
          <p:nvPr/>
        </p:nvSpPr>
        <p:spPr>
          <a:xfrm>
            <a:off x="6121266" y="3902041"/>
            <a:ext cx="665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자가진단</a:t>
            </a:r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</a:t>
            </a:r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송신</a:t>
            </a:r>
          </a:p>
        </p:txBody>
      </p: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E7CBFA1D-4269-F7DF-BAD7-E56A2FA4D25C}"/>
              </a:ext>
            </a:extLst>
          </p:cNvPr>
          <p:cNvCxnSpPr/>
          <p:nvPr/>
        </p:nvCxnSpPr>
        <p:spPr>
          <a:xfrm rot="10800000">
            <a:off x="4398700" y="2117683"/>
            <a:ext cx="2779459" cy="1144271"/>
          </a:xfrm>
          <a:prstGeom prst="bentConnector3">
            <a:avLst>
              <a:gd name="adj1" fmla="val -196"/>
            </a:avLst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2B336841-2966-0E05-3B6C-B3971E89A33D}"/>
              </a:ext>
            </a:extLst>
          </p:cNvPr>
          <p:cNvCxnSpPr>
            <a:cxnSpLocks/>
          </p:cNvCxnSpPr>
          <p:nvPr/>
        </p:nvCxnSpPr>
        <p:spPr>
          <a:xfrm rot="10800000">
            <a:off x="4398702" y="2611249"/>
            <a:ext cx="2536042" cy="648153"/>
          </a:xfrm>
          <a:prstGeom prst="bentConnector3">
            <a:avLst>
              <a:gd name="adj1" fmla="val -181"/>
            </a:avLst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30773E8F-232D-07BE-AD03-F4DFF69A5A9E}"/>
              </a:ext>
            </a:extLst>
          </p:cNvPr>
          <p:cNvCxnSpPr>
            <a:cxnSpLocks/>
            <a:stCxn id="5" idx="3"/>
            <a:endCxn id="92" idx="1"/>
          </p:cNvCxnSpPr>
          <p:nvPr/>
        </p:nvCxnSpPr>
        <p:spPr>
          <a:xfrm>
            <a:off x="7979480" y="5388595"/>
            <a:ext cx="163515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9D5AE7F-8872-7F18-3F71-F2E71A4D30A5}"/>
              </a:ext>
            </a:extLst>
          </p:cNvPr>
          <p:cNvSpPr txBox="1"/>
          <p:nvPr/>
        </p:nvSpPr>
        <p:spPr>
          <a:xfrm>
            <a:off x="8019556" y="5207354"/>
            <a:ext cx="1527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가로등 주소 및 영상 송신</a:t>
            </a:r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92574C5-C84F-A3F1-3DEE-75F2C30CBDE2}"/>
              </a:ext>
            </a:extLst>
          </p:cNvPr>
          <p:cNvSpPr/>
          <p:nvPr/>
        </p:nvSpPr>
        <p:spPr>
          <a:xfrm>
            <a:off x="3358686" y="2830171"/>
            <a:ext cx="1038534" cy="2890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atin typeface="여기어때 잘난체 고딕 TTF" pitchFamily="2" charset="-127"/>
                <a:ea typeface="여기어때 잘난체 고딕 TTF" pitchFamily="2" charset="-127"/>
              </a:rPr>
              <a:t>온습도</a:t>
            </a:r>
            <a:r>
              <a:rPr lang="ko-KR" altLang="en-US" sz="1000" dirty="0">
                <a:latin typeface="여기어때 잘난체 고딕 TTF" pitchFamily="2" charset="-127"/>
                <a:ea typeface="여기어때 잘난체 고딕 TTF" pitchFamily="2" charset="-127"/>
              </a:rPr>
              <a:t> 센서</a:t>
            </a:r>
          </a:p>
        </p:txBody>
      </p:sp>
    </p:spTree>
    <p:extLst>
      <p:ext uri="{BB962C8B-B14F-4D97-AF65-F5344CB8AC3E}">
        <p14:creationId xmlns:p14="http://schemas.microsoft.com/office/powerpoint/2010/main" val="473149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2972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결론</a:t>
            </a:r>
            <a:r>
              <a:rPr lang="en-US" altLang="ko-KR" sz="3200" dirty="0">
                <a:latin typeface="여기어때 잘난체 고딕 TTF" pitchFamily="2" charset="-127"/>
                <a:ea typeface="여기어때 잘난체 고딕 TTF" pitchFamily="2" charset="-127"/>
              </a:rPr>
              <a:t>) API </a:t>
            </a:r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방식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8AEA6-5731-E82A-7FF1-CA4EC3F89BB0}"/>
              </a:ext>
            </a:extLst>
          </p:cNvPr>
          <p:cNvSpPr txBox="1"/>
          <p:nvPr/>
        </p:nvSpPr>
        <p:spPr>
          <a:xfrm>
            <a:off x="1821309" y="1431235"/>
            <a:ext cx="44294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방식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Restful API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방식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요청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URL :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3"/>
              </a:rPr>
              <a:t>http://10.0.66.94:5010/api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응답형식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JSON</a:t>
            </a: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응답 구조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44A6C4-F4A5-64C8-542F-5068F86C7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396" y="1219343"/>
            <a:ext cx="2658386" cy="15378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5F602D-EEC6-97D2-3BB1-2B81BFC4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568273"/>
              </p:ext>
            </p:extLst>
          </p:nvPr>
        </p:nvGraphicFramePr>
        <p:xfrm>
          <a:off x="1771064" y="2870420"/>
          <a:ext cx="8987050" cy="3534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794">
                  <a:extLst>
                    <a:ext uri="{9D8B030D-6E8A-4147-A177-3AD203B41FA5}">
                      <a16:colId xmlns:a16="http://schemas.microsoft.com/office/drawing/2014/main" val="2221425531"/>
                    </a:ext>
                  </a:extLst>
                </a:gridCol>
                <a:gridCol w="1107751">
                  <a:extLst>
                    <a:ext uri="{9D8B030D-6E8A-4147-A177-3AD203B41FA5}">
                      <a16:colId xmlns:a16="http://schemas.microsoft.com/office/drawing/2014/main" val="3942826671"/>
                    </a:ext>
                  </a:extLst>
                </a:gridCol>
                <a:gridCol w="5971505">
                  <a:extLst>
                    <a:ext uri="{9D8B030D-6E8A-4147-A177-3AD203B41FA5}">
                      <a16:colId xmlns:a16="http://schemas.microsoft.com/office/drawing/2014/main" val="817674157"/>
                    </a:ext>
                  </a:extLst>
                </a:gridCol>
              </a:tblGrid>
              <a:tr h="321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응답 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09170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가로등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를 출력합니다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9057621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MAIN LDR Value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메인 조도센서 값을 출력합니다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166145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SUB1 LDR Value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서브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조도센서 값을 출력합니다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75821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SUB2 LDR Value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서브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조도센서 값을 출력합니다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300606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Switch State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SOS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버튼 상태를 출력합니다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.(Default: 1,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버튼이 눌렸을 때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: 0)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574616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TILT value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가로등 기울기 상태를 출력합니다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. (Default:0,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기울었을 때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:1)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675422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Temperature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온도를 출력합니다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252133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Check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Auto_Mode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상태인지 앱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웹 제어 상태인지 출력합니다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.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Auto_Mode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: 0,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앱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웹 제어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: 1)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3591078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Heat Index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체감온도를 출력합니다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582695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Humidity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습도를 출력합니다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185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59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2972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결론</a:t>
            </a:r>
            <a:r>
              <a:rPr lang="en-US" altLang="ko-KR" sz="3200" dirty="0">
                <a:latin typeface="여기어때 잘난체 고딕 TTF" pitchFamily="2" charset="-127"/>
                <a:ea typeface="여기어때 잘난체 고딕 TTF" pitchFamily="2" charset="-127"/>
              </a:rPr>
              <a:t>) API </a:t>
            </a:r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방식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F8C841B-102A-9E47-9DFD-AFD83A6C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314" y="1579588"/>
            <a:ext cx="1108111" cy="24624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C3172A6-415B-E842-2B9C-40460E91C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707" y="2365153"/>
            <a:ext cx="2171599" cy="1256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F9E787C-8492-565A-F41E-EBCF1C9C3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172" y="5266689"/>
            <a:ext cx="5802234" cy="228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8E3E397-E376-6623-2AE3-5E53762A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67"/>
          <a:stretch/>
        </p:blipFill>
        <p:spPr>
          <a:xfrm>
            <a:off x="5487172" y="5495664"/>
            <a:ext cx="5333440" cy="228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CC93473-6485-9CA8-69F0-CD97915FEBE4}"/>
              </a:ext>
            </a:extLst>
          </p:cNvPr>
          <p:cNvSpPr/>
          <p:nvPr/>
        </p:nvSpPr>
        <p:spPr>
          <a:xfrm>
            <a:off x="5301549" y="2682190"/>
            <a:ext cx="588121" cy="39344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5E346C0-CB2B-9F14-EFB6-897641EF7E6E}"/>
              </a:ext>
            </a:extLst>
          </p:cNvPr>
          <p:cNvSpPr/>
          <p:nvPr/>
        </p:nvSpPr>
        <p:spPr>
          <a:xfrm rot="5400000">
            <a:off x="8418859" y="4380674"/>
            <a:ext cx="588121" cy="39344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4DAD02-EE6D-9297-6A8C-E47DE6912A45}"/>
              </a:ext>
            </a:extLst>
          </p:cNvPr>
          <p:cNvSpPr/>
          <p:nvPr/>
        </p:nvSpPr>
        <p:spPr>
          <a:xfrm>
            <a:off x="2572508" y="2682190"/>
            <a:ext cx="588121" cy="39344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D9BF5C3-D765-6FCF-69EA-9D3C6522E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20" y="1971317"/>
            <a:ext cx="190500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3B79B25-BF4C-141B-1E07-55709471DC90}"/>
              </a:ext>
            </a:extLst>
          </p:cNvPr>
          <p:cNvSpPr txBox="1"/>
          <p:nvPr/>
        </p:nvSpPr>
        <p:spPr>
          <a:xfrm>
            <a:off x="782563" y="3798396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0E137B-2D18-3AE8-661A-06B3310B7E22}"/>
              </a:ext>
            </a:extLst>
          </p:cNvPr>
          <p:cNvSpPr txBox="1"/>
          <p:nvPr/>
        </p:nvSpPr>
        <p:spPr>
          <a:xfrm>
            <a:off x="3483825" y="4079087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 Inventor</a:t>
            </a: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중앙 제어 시스템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4" name="그림 43" descr="상징, 그래픽, 원, 로고이(가) 표시된 사진&#10;&#10;자동 생성된 설명">
            <a:extLst>
              <a:ext uri="{FF2B5EF4-FFF2-40B4-BE49-F238E27FC236}">
                <a16:creationId xmlns:a16="http://schemas.microsoft.com/office/drawing/2014/main" id="{F59B2EE8-F662-07A3-DFB4-230E777244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11" y="2079546"/>
            <a:ext cx="364497" cy="555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그림 44" descr="그래픽, 원, 디자인이(가) 표시된 사진&#10;&#10;자동 생성된 설명">
            <a:extLst>
              <a:ext uri="{FF2B5EF4-FFF2-40B4-BE49-F238E27FC236}">
                <a16:creationId xmlns:a16="http://schemas.microsoft.com/office/drawing/2014/main" id="{14DB33A9-A692-43D6-40B2-D8C45EEAA6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57" y="2137107"/>
            <a:ext cx="498304" cy="498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7775F5B-3F65-23C8-F8F5-3CD9FC83D94B}"/>
              </a:ext>
            </a:extLst>
          </p:cNvPr>
          <p:cNvSpPr txBox="1"/>
          <p:nvPr/>
        </p:nvSpPr>
        <p:spPr>
          <a:xfrm>
            <a:off x="8283970" y="3708296"/>
            <a:ext cx="793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Web API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1041D4-55E6-5EF2-D554-37DB16E73B9A}"/>
              </a:ext>
            </a:extLst>
          </p:cNvPr>
          <p:cNvSpPr txBox="1"/>
          <p:nvPr/>
        </p:nvSpPr>
        <p:spPr>
          <a:xfrm>
            <a:off x="7861418" y="5899351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DataBase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CCA47-675B-4286-C31E-C183F425689D}"/>
              </a:ext>
            </a:extLst>
          </p:cNvPr>
          <p:cNvSpPr txBox="1"/>
          <p:nvPr/>
        </p:nvSpPr>
        <p:spPr>
          <a:xfrm>
            <a:off x="2572319" y="3054826"/>
            <a:ext cx="519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58081-5C67-0EC9-2D2E-4434EB9208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9962" y="3133864"/>
            <a:ext cx="663798" cy="4523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762961-CB3B-FA63-462B-41BC37E07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0306" y="2390634"/>
            <a:ext cx="2171599" cy="1230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19130BD-61CE-A8F8-48E4-C7CF653DB2A9}"/>
              </a:ext>
            </a:extLst>
          </p:cNvPr>
          <p:cNvSpPr/>
          <p:nvPr/>
        </p:nvSpPr>
        <p:spPr>
          <a:xfrm rot="10800000">
            <a:off x="4643801" y="5298942"/>
            <a:ext cx="588121" cy="39344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68E027-0285-99CE-3E6F-38C0A50CAF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8190" y="4748865"/>
            <a:ext cx="2358369" cy="1305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273A6-B02A-F008-1129-F06B34FC48BA}"/>
              </a:ext>
            </a:extLst>
          </p:cNvPr>
          <p:cNvSpPr txBox="1"/>
          <p:nvPr/>
        </p:nvSpPr>
        <p:spPr>
          <a:xfrm>
            <a:off x="2809103" y="5985853"/>
            <a:ext cx="865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Webpage</a:t>
            </a:r>
          </a:p>
        </p:txBody>
      </p:sp>
    </p:spTree>
    <p:extLst>
      <p:ext uri="{BB962C8B-B14F-4D97-AF65-F5344CB8AC3E}">
        <p14:creationId xmlns:p14="http://schemas.microsoft.com/office/powerpoint/2010/main" val="490721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427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결론</a:t>
            </a:r>
            <a:r>
              <a:rPr lang="en-US" altLang="ko-KR" sz="3200" dirty="0">
                <a:latin typeface="여기어때 잘난체 고딕 TTF" pitchFamily="2" charset="-127"/>
                <a:ea typeface="여기어때 잘난체 고딕 TTF" pitchFamily="2" charset="-127"/>
              </a:rPr>
              <a:t>) </a:t>
            </a:r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시나리오 테스트</a:t>
            </a:r>
          </a:p>
        </p:txBody>
      </p: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00D20150-D5BC-EEF5-1F5C-E7C304757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85" y="834203"/>
            <a:ext cx="7526502" cy="54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52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4390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고딕 TTF" pitchFamily="2" charset="-127"/>
                <a:ea typeface="여기어때 잘난체 고딕 TTF" pitchFamily="2" charset="-127"/>
                <a:cs typeface="+mn-cs"/>
              </a:rPr>
              <a:t>결론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고딕 TTF" pitchFamily="2" charset="-127"/>
                <a:ea typeface="여기어때 잘난체 고딕 TTF" pitchFamily="2" charset="-127"/>
                <a:cs typeface="+mn-cs"/>
              </a:rPr>
              <a:t>)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고딕 TTF" pitchFamily="2" charset="-127"/>
                <a:ea typeface="여기어때 잘난체 고딕 TTF" pitchFamily="2" charset="-127"/>
                <a:cs typeface="+mn-cs"/>
              </a:rPr>
              <a:t>시스템 개선 계획</a:t>
            </a:r>
          </a:p>
        </p:txBody>
      </p:sp>
      <p:pic>
        <p:nvPicPr>
          <p:cNvPr id="2" name="그림 1" descr="텍스트, 스크린샷,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DB6032ED-DAD7-8D47-8DC4-202323C28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5" b="2222"/>
          <a:stretch/>
        </p:blipFill>
        <p:spPr>
          <a:xfrm>
            <a:off x="2493940" y="1179922"/>
            <a:ext cx="7204120" cy="552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56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3159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결론</a:t>
            </a:r>
            <a:r>
              <a:rPr lang="en-US" altLang="ko-KR" sz="3200" dirty="0">
                <a:latin typeface="여기어때 잘난체 고딕 TTF" pitchFamily="2" charset="-127"/>
                <a:ea typeface="여기어때 잘난체 고딕 TTF" pitchFamily="2" charset="-127"/>
              </a:rPr>
              <a:t>) </a:t>
            </a:r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412580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822037" y="595147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 소개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 descr="텍스트, 스크린샷, 전자 기기, 정보기기이(가) 표시된 사진&#10;&#10;자동 생성된 설명">
            <a:extLst>
              <a:ext uri="{FF2B5EF4-FFF2-40B4-BE49-F238E27FC236}">
                <a16:creationId xmlns:a16="http://schemas.microsoft.com/office/drawing/2014/main" id="{0D6CB445-03C6-9356-70BD-2A7034C05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5" r="24567" b="9584"/>
          <a:stretch/>
        </p:blipFill>
        <p:spPr>
          <a:xfrm>
            <a:off x="396909" y="1683730"/>
            <a:ext cx="11398182" cy="332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3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591127" y="595147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여기어때 잘난체 고딕 TTF" pitchFamily="2" charset="-127"/>
                <a:ea typeface="여기어때 잘난체 고딕 TTF" pitchFamily="2" charset="-127"/>
              </a:rPr>
              <a:t>결론</a:t>
            </a:r>
            <a:r>
              <a:rPr lang="en-US" altLang="ko-KR" sz="3200" dirty="0">
                <a:latin typeface="여기어때 잘난체 고딕 TTF" pitchFamily="2" charset="-127"/>
                <a:ea typeface="여기어때 잘난체 고딕 TTF" pitchFamily="2" charset="-127"/>
              </a:rPr>
              <a:t>) Q&amp;A</a:t>
            </a:r>
            <a:endParaRPr lang="ko-KR" altLang="en-US" sz="3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04BA-289D-B93F-92E8-83CAC1CF5B98}"/>
              </a:ext>
            </a:extLst>
          </p:cNvPr>
          <p:cNvSpPr txBox="1"/>
          <p:nvPr/>
        </p:nvSpPr>
        <p:spPr>
          <a:xfrm>
            <a:off x="4724088" y="2751129"/>
            <a:ext cx="27622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lang="ko-KR" altLang="en-US" sz="9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24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90BC172-5ECD-40B4-E52E-CF8B958824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470" b="3510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A7DA6A-9C03-9E10-31CC-AB78B528439C}"/>
              </a:ext>
            </a:extLst>
          </p:cNvPr>
          <p:cNvSpPr txBox="1"/>
          <p:nvPr/>
        </p:nvSpPr>
        <p:spPr>
          <a:xfrm>
            <a:off x="5395209" y="3525895"/>
            <a:ext cx="157126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Smart </a:t>
            </a:r>
            <a:r>
              <a:rPr lang="en-US" altLang="ko-KR" sz="1200" dirty="0" err="1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City_POLE</a:t>
            </a:r>
            <a:endParaRPr lang="en-US" altLang="ko-KR" sz="12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4" name="그림 3" descr="텍스트, 상징, 폰트, 로고이(가) 표시된 사진&#10;&#10;자동 생성된 설명">
            <a:extLst>
              <a:ext uri="{FF2B5EF4-FFF2-40B4-BE49-F238E27FC236}">
                <a16:creationId xmlns:a16="http://schemas.microsoft.com/office/drawing/2014/main" id="{694B6F3C-9250-2EE6-F848-BFE3E4C44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02" y="1689133"/>
            <a:ext cx="1784478" cy="1739866"/>
          </a:xfrm>
          <a:prstGeom prst="rect">
            <a:avLst/>
          </a:prstGeom>
          <a:effectLst>
            <a:outerShdw blurRad="50800" dist="762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2FFB76-D4C6-1A9A-95F0-7F41AA5C5AC5}"/>
              </a:ext>
            </a:extLst>
          </p:cNvPr>
          <p:cNvSpPr txBox="1"/>
          <p:nvPr/>
        </p:nvSpPr>
        <p:spPr>
          <a:xfrm>
            <a:off x="4255480" y="4064794"/>
            <a:ext cx="38507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162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232E4E-ECD7-FAA0-C0E3-FF01FCA0C3CC}"/>
              </a:ext>
            </a:extLst>
          </p:cNvPr>
          <p:cNvSpPr txBox="1"/>
          <p:nvPr/>
        </p:nvSpPr>
        <p:spPr>
          <a:xfrm>
            <a:off x="751429" y="599866"/>
            <a:ext cx="3538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소개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8" name="그림 7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A983086E-6501-C860-A7B2-C084B22DE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0"/>
          <a:stretch/>
        </p:blipFill>
        <p:spPr>
          <a:xfrm>
            <a:off x="6317064" y="1509843"/>
            <a:ext cx="5726795" cy="4242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967F3E-E792-AF59-AF0D-FEA655DB2A0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9205" y="1509843"/>
            <a:ext cx="2880680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D97E89-A631-EDFA-BB5B-51E154CC069E}"/>
              </a:ext>
            </a:extLst>
          </p:cNvPr>
          <p:cNvPicPr>
            <a:picLocks/>
          </p:cNvPicPr>
          <p:nvPr/>
        </p:nvPicPr>
        <p:blipFill>
          <a:blip r:embed="rId5"/>
          <a:srcRect l="3921" t="33333" r="13021"/>
          <a:stretch/>
        </p:blipFill>
        <p:spPr>
          <a:xfrm>
            <a:off x="369545" y="3669843"/>
            <a:ext cx="2880000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CA85A6-4FE2-0E31-7006-6BAD51BF3E44}"/>
              </a:ext>
            </a:extLst>
          </p:cNvPr>
          <p:cNvPicPr>
            <a:picLocks/>
          </p:cNvPicPr>
          <p:nvPr/>
        </p:nvPicPr>
        <p:blipFill>
          <a:blip r:embed="rId6"/>
          <a:srcRect t="17274" r="21097"/>
          <a:stretch/>
        </p:blipFill>
        <p:spPr>
          <a:xfrm>
            <a:off x="3249545" y="1509843"/>
            <a:ext cx="2880000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E20FC8-32DC-E32E-74AD-D66B2A610643}"/>
              </a:ext>
            </a:extLst>
          </p:cNvPr>
          <p:cNvPicPr>
            <a:picLocks/>
          </p:cNvPicPr>
          <p:nvPr/>
        </p:nvPicPr>
        <p:blipFill>
          <a:blip r:embed="rId7"/>
          <a:srcRect l="5267" t="8747" r="6100"/>
          <a:stretch/>
        </p:blipFill>
        <p:spPr>
          <a:xfrm>
            <a:off x="3249545" y="3669843"/>
            <a:ext cx="2880000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04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744631" y="562310"/>
            <a:ext cx="2794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시장 조사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CE110B-7230-789A-C578-4F8BD648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27" y="1188807"/>
            <a:ext cx="11028218" cy="566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9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744631" y="562310"/>
            <a:ext cx="4387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유사 프로그램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768879-7621-855C-7907-C5D7A669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36" y="1416380"/>
            <a:ext cx="7141700" cy="4301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14E11-8899-15FC-F610-A9A07D6DC2E6}"/>
              </a:ext>
            </a:extLst>
          </p:cNvPr>
          <p:cNvSpPr txBox="1"/>
          <p:nvPr/>
        </p:nvSpPr>
        <p:spPr>
          <a:xfrm>
            <a:off x="591127" y="6157190"/>
            <a:ext cx="2098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출처</a:t>
            </a: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: ENUSTECH </a:t>
            </a:r>
            <a:r>
              <a:rPr lang="ko-KR" altLang="en-US" sz="1200" dirty="0" err="1">
                <a:latin typeface="여기어때 잘난체 고딕 TTF" pitchFamily="2" charset="-127"/>
                <a:ea typeface="여기어때 잘난체 고딕 TTF" pitchFamily="2" charset="-127"/>
              </a:rPr>
              <a:t>이너스텍</a:t>
            </a:r>
            <a:endParaRPr lang="ko-KR" altLang="en-US"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7A6E60-EBB8-85F7-827C-51C4CC305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36" y="2493077"/>
            <a:ext cx="40481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3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715966" y="595147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목적 및 주요기능</a:t>
            </a:r>
          </a:p>
        </p:txBody>
      </p:sp>
      <p:pic>
        <p:nvPicPr>
          <p:cNvPr id="5" name="그림 4" descr="스크린샷, 대칭, 예술, 창문이(가) 표시된 사진&#10;&#10;자동 생성된 설명">
            <a:extLst>
              <a:ext uri="{FF2B5EF4-FFF2-40B4-BE49-F238E27FC236}">
                <a16:creationId xmlns:a16="http://schemas.microsoft.com/office/drawing/2014/main" id="{BB5C9946-041B-7067-9B43-73B08EB57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51" y="1030864"/>
            <a:ext cx="7099355" cy="523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09BB562-0C34-B224-85BE-71238AA6F406}"/>
              </a:ext>
            </a:extLst>
          </p:cNvPr>
          <p:cNvSpPr/>
          <p:nvPr/>
        </p:nvSpPr>
        <p:spPr>
          <a:xfrm>
            <a:off x="931976" y="2050728"/>
            <a:ext cx="1927488" cy="16976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715966" y="595147"/>
            <a:ext cx="2794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B76BB7-FAF5-3CDB-7226-8FF35A82B643}"/>
              </a:ext>
            </a:extLst>
          </p:cNvPr>
          <p:cNvSpPr txBox="1"/>
          <p:nvPr/>
        </p:nvSpPr>
        <p:spPr>
          <a:xfrm>
            <a:off x="1625488" y="2144030"/>
            <a:ext cx="57120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OS</a:t>
            </a:r>
            <a:endParaRPr lang="ko-KR" altLang="en-US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1F8D54C-3D00-9549-3AAD-FF8BA36633BD}"/>
              </a:ext>
            </a:extLst>
          </p:cNvPr>
          <p:cNvSpPr/>
          <p:nvPr/>
        </p:nvSpPr>
        <p:spPr>
          <a:xfrm>
            <a:off x="3054578" y="2050728"/>
            <a:ext cx="1927488" cy="16976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8D9533-FFE3-3314-226A-4B0B9104AA0A}"/>
              </a:ext>
            </a:extLst>
          </p:cNvPr>
          <p:cNvSpPr txBox="1"/>
          <p:nvPr/>
        </p:nvSpPr>
        <p:spPr>
          <a:xfrm>
            <a:off x="3719809" y="2115749"/>
            <a:ext cx="73068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언어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7DEA70B-CD0D-8FF4-B752-6CC8793884FD}"/>
              </a:ext>
            </a:extLst>
          </p:cNvPr>
          <p:cNvSpPr/>
          <p:nvPr/>
        </p:nvSpPr>
        <p:spPr>
          <a:xfrm>
            <a:off x="5177180" y="2050728"/>
            <a:ext cx="1927488" cy="16976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3E0059-0CBC-953C-40AE-7CF5AB59DF03}"/>
              </a:ext>
            </a:extLst>
          </p:cNvPr>
          <p:cNvSpPr txBox="1"/>
          <p:nvPr/>
        </p:nvSpPr>
        <p:spPr>
          <a:xfrm>
            <a:off x="5870691" y="2144030"/>
            <a:ext cx="59476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DB</a:t>
            </a:r>
            <a:endParaRPr lang="ko-KR" altLang="en-US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686620A-696C-8DBA-4CBC-C6B5D794A39D}"/>
              </a:ext>
            </a:extLst>
          </p:cNvPr>
          <p:cNvSpPr/>
          <p:nvPr/>
        </p:nvSpPr>
        <p:spPr>
          <a:xfrm>
            <a:off x="7299782" y="2050728"/>
            <a:ext cx="1927488" cy="16976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16" name="TextBox 4115">
            <a:extLst>
              <a:ext uri="{FF2B5EF4-FFF2-40B4-BE49-F238E27FC236}">
                <a16:creationId xmlns:a16="http://schemas.microsoft.com/office/drawing/2014/main" id="{A94685FF-850A-91DE-E929-026ADEE7C910}"/>
              </a:ext>
            </a:extLst>
          </p:cNvPr>
          <p:cNvSpPr txBox="1"/>
          <p:nvPr/>
        </p:nvSpPr>
        <p:spPr>
          <a:xfrm>
            <a:off x="7838079" y="2144030"/>
            <a:ext cx="99164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백엔드</a:t>
            </a:r>
            <a:endParaRPr lang="ko-KR" altLang="en-US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17" name="사각형: 둥근 모서리 4116">
            <a:extLst>
              <a:ext uri="{FF2B5EF4-FFF2-40B4-BE49-F238E27FC236}">
                <a16:creationId xmlns:a16="http://schemas.microsoft.com/office/drawing/2014/main" id="{0C6BFFAE-EB39-E1F9-3102-DB442D69E3FE}"/>
              </a:ext>
            </a:extLst>
          </p:cNvPr>
          <p:cNvSpPr/>
          <p:nvPr/>
        </p:nvSpPr>
        <p:spPr>
          <a:xfrm>
            <a:off x="9422384" y="2050728"/>
            <a:ext cx="1927488" cy="16976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120" name="TextBox 4119">
            <a:extLst>
              <a:ext uri="{FF2B5EF4-FFF2-40B4-BE49-F238E27FC236}">
                <a16:creationId xmlns:a16="http://schemas.microsoft.com/office/drawing/2014/main" id="{103C532A-D002-D3F8-0BB8-E42B2FD991FF}"/>
              </a:ext>
            </a:extLst>
          </p:cNvPr>
          <p:cNvSpPr txBox="1"/>
          <p:nvPr/>
        </p:nvSpPr>
        <p:spPr>
          <a:xfrm>
            <a:off x="10115895" y="2144030"/>
            <a:ext cx="69625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HW</a:t>
            </a:r>
            <a:endParaRPr lang="ko-KR" altLang="en-US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21" name="사각형: 둥근 모서리 4120">
            <a:extLst>
              <a:ext uri="{FF2B5EF4-FFF2-40B4-BE49-F238E27FC236}">
                <a16:creationId xmlns:a16="http://schemas.microsoft.com/office/drawing/2014/main" id="{7C8B8B36-2D1E-E73F-A9CE-93F372D912C7}"/>
              </a:ext>
            </a:extLst>
          </p:cNvPr>
          <p:cNvSpPr/>
          <p:nvPr/>
        </p:nvSpPr>
        <p:spPr>
          <a:xfrm>
            <a:off x="931976" y="3986712"/>
            <a:ext cx="1927488" cy="16976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24" name="TextBox 4123">
            <a:extLst>
              <a:ext uri="{FF2B5EF4-FFF2-40B4-BE49-F238E27FC236}">
                <a16:creationId xmlns:a16="http://schemas.microsoft.com/office/drawing/2014/main" id="{10DCBCF4-3440-25E2-134A-82C9753BA5F3}"/>
              </a:ext>
            </a:extLst>
          </p:cNvPr>
          <p:cNvSpPr txBox="1"/>
          <p:nvPr/>
        </p:nvSpPr>
        <p:spPr>
          <a:xfrm>
            <a:off x="1550073" y="4080014"/>
            <a:ext cx="78867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APP</a:t>
            </a:r>
            <a:endParaRPr lang="ko-KR" altLang="en-US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25" name="사각형: 둥근 모서리 4124">
            <a:extLst>
              <a:ext uri="{FF2B5EF4-FFF2-40B4-BE49-F238E27FC236}">
                <a16:creationId xmlns:a16="http://schemas.microsoft.com/office/drawing/2014/main" id="{62E2EB6B-B020-592E-062A-91938F9B398F}"/>
              </a:ext>
            </a:extLst>
          </p:cNvPr>
          <p:cNvSpPr/>
          <p:nvPr/>
        </p:nvSpPr>
        <p:spPr>
          <a:xfrm>
            <a:off x="3054578" y="3986712"/>
            <a:ext cx="1927488" cy="16976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28" name="TextBox 4127">
            <a:extLst>
              <a:ext uri="{FF2B5EF4-FFF2-40B4-BE49-F238E27FC236}">
                <a16:creationId xmlns:a16="http://schemas.microsoft.com/office/drawing/2014/main" id="{16557C42-E5D9-618D-74E3-40B2BE2BFE3F}"/>
              </a:ext>
            </a:extLst>
          </p:cNvPr>
          <p:cNvSpPr txBox="1"/>
          <p:nvPr/>
        </p:nvSpPr>
        <p:spPr>
          <a:xfrm>
            <a:off x="3570539" y="4062010"/>
            <a:ext cx="108949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AI </a:t>
            </a:r>
            <a:r>
              <a:rPr lang="ko-KR" altLang="en-US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모델</a:t>
            </a:r>
          </a:p>
        </p:txBody>
      </p:sp>
      <p:sp>
        <p:nvSpPr>
          <p:cNvPr id="4129" name="사각형: 둥근 모서리 4128">
            <a:extLst>
              <a:ext uri="{FF2B5EF4-FFF2-40B4-BE49-F238E27FC236}">
                <a16:creationId xmlns:a16="http://schemas.microsoft.com/office/drawing/2014/main" id="{EB8220CD-767A-13B9-047C-388E7F00E887}"/>
              </a:ext>
            </a:extLst>
          </p:cNvPr>
          <p:cNvSpPr/>
          <p:nvPr/>
        </p:nvSpPr>
        <p:spPr>
          <a:xfrm>
            <a:off x="5177180" y="3986712"/>
            <a:ext cx="1927488" cy="16976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32" name="TextBox 4131">
            <a:extLst>
              <a:ext uri="{FF2B5EF4-FFF2-40B4-BE49-F238E27FC236}">
                <a16:creationId xmlns:a16="http://schemas.microsoft.com/office/drawing/2014/main" id="{A59C4522-910A-0C7D-E1EB-BDAE1A133927}"/>
              </a:ext>
            </a:extLst>
          </p:cNvPr>
          <p:cNvSpPr txBox="1"/>
          <p:nvPr/>
        </p:nvSpPr>
        <p:spPr>
          <a:xfrm>
            <a:off x="5584614" y="4069546"/>
            <a:ext cx="132508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영상 처리</a:t>
            </a:r>
          </a:p>
        </p:txBody>
      </p:sp>
      <p:sp>
        <p:nvSpPr>
          <p:cNvPr id="4133" name="사각형: 둥근 모서리 4132">
            <a:extLst>
              <a:ext uri="{FF2B5EF4-FFF2-40B4-BE49-F238E27FC236}">
                <a16:creationId xmlns:a16="http://schemas.microsoft.com/office/drawing/2014/main" id="{5A154C2E-B31B-8065-31BB-E0986EFB3695}"/>
              </a:ext>
            </a:extLst>
          </p:cNvPr>
          <p:cNvSpPr/>
          <p:nvPr/>
        </p:nvSpPr>
        <p:spPr>
          <a:xfrm>
            <a:off x="7299782" y="3986712"/>
            <a:ext cx="1927488" cy="16976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36" name="TextBox 4135">
            <a:extLst>
              <a:ext uri="{FF2B5EF4-FFF2-40B4-BE49-F238E27FC236}">
                <a16:creationId xmlns:a16="http://schemas.microsoft.com/office/drawing/2014/main" id="{740259FB-0725-AAE1-5F97-A790528BE6D8}"/>
              </a:ext>
            </a:extLst>
          </p:cNvPr>
          <p:cNvSpPr txBox="1"/>
          <p:nvPr/>
        </p:nvSpPr>
        <p:spPr>
          <a:xfrm>
            <a:off x="7521821" y="4089199"/>
            <a:ext cx="165853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협업 및 배포</a:t>
            </a:r>
            <a:endParaRPr lang="ko-KR" altLang="en-US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37" name="사각형: 둥근 모서리 4136">
            <a:extLst>
              <a:ext uri="{FF2B5EF4-FFF2-40B4-BE49-F238E27FC236}">
                <a16:creationId xmlns:a16="http://schemas.microsoft.com/office/drawing/2014/main" id="{E0C36B83-8841-0B22-622C-FFE8C141491C}"/>
              </a:ext>
            </a:extLst>
          </p:cNvPr>
          <p:cNvSpPr/>
          <p:nvPr/>
        </p:nvSpPr>
        <p:spPr>
          <a:xfrm>
            <a:off x="9422384" y="3986712"/>
            <a:ext cx="1927488" cy="16976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140" name="TextBox 4139">
            <a:extLst>
              <a:ext uri="{FF2B5EF4-FFF2-40B4-BE49-F238E27FC236}">
                <a16:creationId xmlns:a16="http://schemas.microsoft.com/office/drawing/2014/main" id="{7BEA75EC-A8C2-9429-E115-60D03BFBED2F}"/>
              </a:ext>
            </a:extLst>
          </p:cNvPr>
          <p:cNvSpPr txBox="1"/>
          <p:nvPr/>
        </p:nvSpPr>
        <p:spPr>
          <a:xfrm>
            <a:off x="9828348" y="4069849"/>
            <a:ext cx="132508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이슈 관리</a:t>
            </a:r>
          </a:p>
        </p:txBody>
      </p:sp>
      <p:pic>
        <p:nvPicPr>
          <p:cNvPr id="4141" name="Picture 21">
            <a:extLst>
              <a:ext uri="{FF2B5EF4-FFF2-40B4-BE49-F238E27FC236}">
                <a16:creationId xmlns:a16="http://schemas.microsoft.com/office/drawing/2014/main" id="{B8847A9F-A790-B334-84E2-D0842B31D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525" y="2433523"/>
            <a:ext cx="1021460" cy="5523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</p:pic>
      <p:cxnSp>
        <p:nvCxnSpPr>
          <p:cNvPr id="4142" name="직선 연결선 4141">
            <a:extLst>
              <a:ext uri="{FF2B5EF4-FFF2-40B4-BE49-F238E27FC236}">
                <a16:creationId xmlns:a16="http://schemas.microsoft.com/office/drawing/2014/main" id="{383F2307-56CF-A6A2-06BC-5DE9052B42B0}"/>
              </a:ext>
            </a:extLst>
          </p:cNvPr>
          <p:cNvCxnSpPr>
            <a:cxnSpLocks/>
          </p:cNvCxnSpPr>
          <p:nvPr/>
        </p:nvCxnSpPr>
        <p:spPr>
          <a:xfrm>
            <a:off x="743527" y="12585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43" name="Picture 23">
            <a:extLst>
              <a:ext uri="{FF2B5EF4-FFF2-40B4-BE49-F238E27FC236}">
                <a16:creationId xmlns:a16="http://schemas.microsoft.com/office/drawing/2014/main" id="{1D9764EC-91AB-6310-4420-AE79785A7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78" y="2857896"/>
            <a:ext cx="1601791" cy="6682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4148" name="Picture 30" descr="로고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57D9B4B9-5905-1D9A-ECA4-85FAA350E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368" y="2426567"/>
            <a:ext cx="540436" cy="5404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4149" name="Picture 32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DF4EC510-4ABA-F517-B599-EB39F66E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71" y="2408363"/>
            <a:ext cx="841392" cy="5611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4150" name="Picture 34" descr="그래픽, 레드, 오렌지, 디자인이(가) 표시된 사진&#10;&#10;자동 생성된 설명">
            <a:extLst>
              <a:ext uri="{FF2B5EF4-FFF2-40B4-BE49-F238E27FC236}">
                <a16:creationId xmlns:a16="http://schemas.microsoft.com/office/drawing/2014/main" id="{4D84DC43-64A2-00D8-FFB0-282BD3FE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21" y="2955422"/>
            <a:ext cx="663850" cy="663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4151" name="Picture 36" descr="스크린샷, 그래픽, 일렉트릭 블루, 직사각형이(가) 표시된 사진&#10;&#10;자동 생성된 설명">
            <a:extLst>
              <a:ext uri="{FF2B5EF4-FFF2-40B4-BE49-F238E27FC236}">
                <a16:creationId xmlns:a16="http://schemas.microsoft.com/office/drawing/2014/main" id="{F66BC6FB-204D-F470-F9C7-2BEE86FE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23" y="2983301"/>
            <a:ext cx="412533" cy="5816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4152" name="Picture 38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80721111-2F39-0ADB-8554-4066BDC40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38" y="2529840"/>
            <a:ext cx="1488288" cy="1116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4153" name="Picture 40">
            <a:extLst>
              <a:ext uri="{FF2B5EF4-FFF2-40B4-BE49-F238E27FC236}">
                <a16:creationId xmlns:a16="http://schemas.microsoft.com/office/drawing/2014/main" id="{24B5E6E2-13E5-8D58-D51B-E513E6187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465" y="2466248"/>
            <a:ext cx="1526797" cy="594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4154" name="Picture 42">
            <a:extLst>
              <a:ext uri="{FF2B5EF4-FFF2-40B4-BE49-F238E27FC236}">
                <a16:creationId xmlns:a16="http://schemas.microsoft.com/office/drawing/2014/main" id="{E4D364E4-F495-99F8-2D24-1616CE42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15" y="3069201"/>
            <a:ext cx="834541" cy="6168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4155" name="Picture 44">
            <a:extLst>
              <a:ext uri="{FF2B5EF4-FFF2-40B4-BE49-F238E27FC236}">
                <a16:creationId xmlns:a16="http://schemas.microsoft.com/office/drawing/2014/main" id="{767EA3E3-D270-677D-B435-F4306605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49" y="2552155"/>
            <a:ext cx="908258" cy="7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6" name="Picture 46" descr="그래픽, 상징, 로고, 원이(가) 표시된 사진&#10;&#10;자동 생성된 설명">
            <a:extLst>
              <a:ext uri="{FF2B5EF4-FFF2-40B4-BE49-F238E27FC236}">
                <a16:creationId xmlns:a16="http://schemas.microsoft.com/office/drawing/2014/main" id="{3CFBF96E-59F8-4F51-3A50-59D521381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66" y="2488825"/>
            <a:ext cx="1128856" cy="105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7" name="Picture 48">
            <a:extLst>
              <a:ext uri="{FF2B5EF4-FFF2-40B4-BE49-F238E27FC236}">
                <a16:creationId xmlns:a16="http://schemas.microsoft.com/office/drawing/2014/main" id="{F63B0ECC-7171-C689-1C83-936830F2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27" y="4449346"/>
            <a:ext cx="1107742" cy="10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9" name="그림 4158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3091292-2CA8-4095-12D8-5AB75840B3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624" y="4725296"/>
            <a:ext cx="695487" cy="369332"/>
          </a:xfrm>
          <a:prstGeom prst="rect">
            <a:avLst/>
          </a:prstGeom>
        </p:spPr>
      </p:pic>
      <p:pic>
        <p:nvPicPr>
          <p:cNvPr id="4160" name="Picture 52" descr="그래픽, 원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F0145D19-05E1-609C-23FF-F1AD6D5A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070" y="4521712"/>
            <a:ext cx="728955" cy="89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1" name="Picture 54">
            <a:extLst>
              <a:ext uri="{FF2B5EF4-FFF2-40B4-BE49-F238E27FC236}">
                <a16:creationId xmlns:a16="http://schemas.microsoft.com/office/drawing/2014/main" id="{5059A7A9-99DA-2A0D-0013-B1B8D0A3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840" y="4444746"/>
            <a:ext cx="670535" cy="60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2" name="Picture 56">
            <a:extLst>
              <a:ext uri="{FF2B5EF4-FFF2-40B4-BE49-F238E27FC236}">
                <a16:creationId xmlns:a16="http://schemas.microsoft.com/office/drawing/2014/main" id="{C749A232-4AD1-4D49-400F-0F3E0179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86" y="4459391"/>
            <a:ext cx="587675" cy="54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3" name="Picture 58">
            <a:extLst>
              <a:ext uri="{FF2B5EF4-FFF2-40B4-BE49-F238E27FC236}">
                <a16:creationId xmlns:a16="http://schemas.microsoft.com/office/drawing/2014/main" id="{E04567F3-583C-F133-CC44-704EB06E9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83"/>
          <a:stretch/>
        </p:blipFill>
        <p:spPr bwMode="auto">
          <a:xfrm>
            <a:off x="7969706" y="4945088"/>
            <a:ext cx="587675" cy="65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4" name="Picture 60">
            <a:extLst>
              <a:ext uri="{FF2B5EF4-FFF2-40B4-BE49-F238E27FC236}">
                <a16:creationId xmlns:a16="http://schemas.microsoft.com/office/drawing/2014/main" id="{D672382D-AC06-19D9-5470-C3CF106F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973" y="4574414"/>
            <a:ext cx="1523260" cy="53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스크린샷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553D2FED-1B45-C747-DC0D-8624F3E688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418" y="4576002"/>
            <a:ext cx="918570" cy="63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8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2A1E6D-56DF-5F7D-AD49-9C0462A0542A}"/>
              </a:ext>
            </a:extLst>
          </p:cNvPr>
          <p:cNvCxnSpPr>
            <a:cxnSpLocks/>
          </p:cNvCxnSpPr>
          <p:nvPr/>
        </p:nvCxnSpPr>
        <p:spPr>
          <a:xfrm>
            <a:off x="591127" y="1106119"/>
            <a:ext cx="110282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F32E4A-5AE0-7AC3-675C-FE2458D52939}"/>
              </a:ext>
            </a:extLst>
          </p:cNvPr>
          <p:cNvSpPr txBox="1"/>
          <p:nvPr/>
        </p:nvSpPr>
        <p:spPr>
          <a:xfrm>
            <a:off x="724290" y="595147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서론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WBS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03DAC42A-6B7A-2F8D-1F84-C4DDF1979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1387519"/>
            <a:ext cx="7492785" cy="4813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A409B9-6029-7843-69B6-6C4C32E10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868" y="1967544"/>
            <a:ext cx="3625898" cy="3653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190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13142</TotalTime>
  <Words>661</Words>
  <Application>Microsoft Office PowerPoint</Application>
  <PresentationFormat>와이드스크린</PresentationFormat>
  <Paragraphs>247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맑은 고딕</vt:lpstr>
      <vt:lpstr>나눔스퀘어_ac ExtraBold</vt:lpstr>
      <vt:lpstr>Arial</vt:lpstr>
      <vt:lpstr>여기어때 잘난체 고딕 TTF</vt:lpstr>
      <vt:lpstr>나눔고딕 ExtraBold</vt:lpstr>
      <vt:lpstr>나눔스퀘어_ac Bold</vt:lpstr>
      <vt:lpstr>Tmon몬소리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607-10</dc:creator>
  <cp:lastModifiedBy>607-10</cp:lastModifiedBy>
  <cp:revision>132</cp:revision>
  <dcterms:created xsi:type="dcterms:W3CDTF">2025-03-05T02:01:36Z</dcterms:created>
  <dcterms:modified xsi:type="dcterms:W3CDTF">2025-04-07T08:01:08Z</dcterms:modified>
</cp:coreProperties>
</file>